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6" r:id="rId2"/>
    <p:sldId id="321" r:id="rId3"/>
    <p:sldId id="300" r:id="rId4"/>
    <p:sldId id="322" r:id="rId5"/>
    <p:sldId id="414" r:id="rId6"/>
    <p:sldId id="415" r:id="rId7"/>
    <p:sldId id="270" r:id="rId8"/>
    <p:sldId id="416" r:id="rId9"/>
    <p:sldId id="423" r:id="rId10"/>
    <p:sldId id="288" r:id="rId11"/>
    <p:sldId id="417" r:id="rId12"/>
    <p:sldId id="419" r:id="rId13"/>
    <p:sldId id="420" r:id="rId14"/>
    <p:sldId id="421" r:id="rId15"/>
    <p:sldId id="422" r:id="rId16"/>
    <p:sldId id="413" r:id="rId17"/>
  </p:sldIdLst>
  <p:sldSz cx="12192000" cy="6858000"/>
  <p:notesSz cx="6858000" cy="9144000"/>
  <p:embeddedFontLst>
    <p:embeddedFont>
      <p:font typeface="Avenir Next LT Pro" panose="020B0504020202020204" pitchFamily="34" charset="-18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Calibri Light" panose="020F0302020204030204" pitchFamily="34" charset="0"/>
      <p:regular r:id="rId27"/>
      <p:italic r:id="rId28"/>
    </p:embeddedFont>
    <p:embeddedFont>
      <p:font typeface="Cambria" panose="02040503050406030204" pitchFamily="18" charset="0"/>
      <p:regular r:id="rId29"/>
      <p:bold r:id="rId30"/>
      <p:italic r:id="rId31"/>
      <p:boldItalic r:id="rId32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</pc:docChgLst>
  <pc:docChgLst>
    <pc:chgData name="Siniša Vuksan" userId="3af124f9-b8e7-46e3-9422-21ae1d17ac0b" providerId="ADAL" clId="{DFFC12E3-32AD-4C4A-990C-3B8BA0CE7A78}"/>
    <pc:docChg chg="undo custSel addSld delSld modSld sldOrd">
      <pc:chgData name="Siniša Vuksan" userId="3af124f9-b8e7-46e3-9422-21ae1d17ac0b" providerId="ADAL" clId="{DFFC12E3-32AD-4C4A-990C-3B8BA0CE7A78}" dt="2021-01-14T12:24:20.803" v="3652" actId="1076"/>
      <pc:docMkLst>
        <pc:docMk/>
      </pc:docMkLst>
      <pc:sldChg chg="modSp">
        <pc:chgData name="Siniša Vuksan" userId="3af124f9-b8e7-46e3-9422-21ae1d17ac0b" providerId="ADAL" clId="{DFFC12E3-32AD-4C4A-990C-3B8BA0CE7A78}" dt="2021-01-14T09:25:50.545" v="38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DFFC12E3-32AD-4C4A-990C-3B8BA0CE7A78}" dt="2021-01-14T09:25:50.545" v="38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Vuksan" userId="3af124f9-b8e7-46e3-9422-21ae1d17ac0b" providerId="ADAL" clId="{DFFC12E3-32AD-4C4A-990C-3B8BA0CE7A78}" dt="2021-01-14T09:25:32.344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delAnim modAnim">
        <pc:chgData name="Siniša Vuksan" userId="3af124f9-b8e7-46e3-9422-21ae1d17ac0b" providerId="ADAL" clId="{DFFC12E3-32AD-4C4A-990C-3B8BA0CE7A78}" dt="2021-01-14T10:29:08.679" v="1854" actId="20577"/>
        <pc:sldMkLst>
          <pc:docMk/>
          <pc:sldMk cId="891775711" sldId="270"/>
        </pc:sldMkLst>
        <pc:spChg chg="mod">
          <ac:chgData name="Siniša Vuksan" userId="3af124f9-b8e7-46e3-9422-21ae1d17ac0b" providerId="ADAL" clId="{DFFC12E3-32AD-4C4A-990C-3B8BA0CE7A78}" dt="2021-01-14T10:24:34.793" v="1640" actId="1076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DFFC12E3-32AD-4C4A-990C-3B8BA0CE7A78}" dt="2021-01-14T10:25:26.650" v="1751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3" creationId="{4E64B1FE-AAE1-46E2-846D-3F19092892D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15" creationId="{84021297-2EC5-4993-8224-07F7C7692073}"/>
          </ac:spMkLst>
        </pc:spChg>
        <pc:spChg chg="add mod">
          <ac:chgData name="Siniša Vuksan" userId="3af124f9-b8e7-46e3-9422-21ae1d17ac0b" providerId="ADAL" clId="{DFFC12E3-32AD-4C4A-990C-3B8BA0CE7A78}" dt="2021-01-14T10:26:07.198" v="1763" actId="20577"/>
          <ac:spMkLst>
            <pc:docMk/>
            <pc:sldMk cId="891775711" sldId="270"/>
            <ac:spMk id="17" creationId="{DD4A5DAE-18DE-41E8-8D07-1198CD67542C}"/>
          </ac:spMkLst>
        </pc:spChg>
        <pc:spChg chg="add mod">
          <ac:chgData name="Siniša Vuksan" userId="3af124f9-b8e7-46e3-9422-21ae1d17ac0b" providerId="ADAL" clId="{DFFC12E3-32AD-4C4A-990C-3B8BA0CE7A78}" dt="2021-01-14T10:26:16.959" v="1766" actId="20577"/>
          <ac:spMkLst>
            <pc:docMk/>
            <pc:sldMk cId="891775711" sldId="270"/>
            <ac:spMk id="18" creationId="{1051E621-E053-47F7-8F25-E71BCCC654E9}"/>
          </ac:spMkLst>
        </pc:spChg>
        <pc:spChg chg="add mod">
          <ac:chgData name="Siniša Vuksan" userId="3af124f9-b8e7-46e3-9422-21ae1d17ac0b" providerId="ADAL" clId="{DFFC12E3-32AD-4C4A-990C-3B8BA0CE7A78}" dt="2021-01-14T10:26:29.729" v="1777" actId="20577"/>
          <ac:spMkLst>
            <pc:docMk/>
            <pc:sldMk cId="891775711" sldId="270"/>
            <ac:spMk id="19" creationId="{A7295678-4FA9-4C00-B3C0-5EE07641F091}"/>
          </ac:spMkLst>
        </pc:spChg>
        <pc:spChg chg="add mod">
          <ac:chgData name="Siniša Vuksan" userId="3af124f9-b8e7-46e3-9422-21ae1d17ac0b" providerId="ADAL" clId="{DFFC12E3-32AD-4C4A-990C-3B8BA0CE7A78}" dt="2021-01-14T10:26:37.274" v="1782" actId="20577"/>
          <ac:spMkLst>
            <pc:docMk/>
            <pc:sldMk cId="891775711" sldId="270"/>
            <ac:spMk id="20" creationId="{D6D771C3-6F7A-4B71-A5E9-F357AA3E11BE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1" creationId="{5709D207-6BC3-4659-9CE3-3B7E1BA6019F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2" creationId="{DCC091B1-3324-4C2B-AE62-AC9D1303AFF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3" creationId="{6096582B-1867-47CA-B917-06EE88773A0D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4" creationId="{E5178BFE-7CDE-4783-8D91-D7BE53B13366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5" creationId="{ABD124B8-50CA-4D9C-8FA2-0E7F20A10F62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6" creationId="{D0C1343C-D03B-4E77-97D5-09BD54AEE510}"/>
          </ac:spMkLst>
        </pc:spChg>
        <pc:spChg chg="del">
          <ac:chgData name="Siniša Vuksan" userId="3af124f9-b8e7-46e3-9422-21ae1d17ac0b" providerId="ADAL" clId="{DFFC12E3-32AD-4C4A-990C-3B8BA0CE7A78}" dt="2021-01-14T10:22:11.088" v="1620" actId="478"/>
          <ac:spMkLst>
            <pc:docMk/>
            <pc:sldMk cId="891775711" sldId="270"/>
            <ac:spMk id="27" creationId="{CB5CC3A9-5AD0-49F2-AEC8-02FED5BB7D99}"/>
          </ac:spMkLst>
        </pc:spChg>
        <pc:spChg chg="del">
          <ac:chgData name="Siniša Vuksan" userId="3af124f9-b8e7-46e3-9422-21ae1d17ac0b" providerId="ADAL" clId="{DFFC12E3-32AD-4C4A-990C-3B8BA0CE7A78}" dt="2021-01-14T10:22:13.529" v="1621" actId="478"/>
          <ac:spMkLst>
            <pc:docMk/>
            <pc:sldMk cId="891775711" sldId="270"/>
            <ac:spMk id="28" creationId="{00F083D8-EB6A-492A-9C9B-CD59C88DECE6}"/>
          </ac:spMkLst>
        </pc:spChg>
        <pc:spChg chg="del">
          <ac:chgData name="Siniša Vuksan" userId="3af124f9-b8e7-46e3-9422-21ae1d17ac0b" providerId="ADAL" clId="{DFFC12E3-32AD-4C4A-990C-3B8BA0CE7A78}" dt="2021-01-14T10:23:42.875" v="1633" actId="478"/>
          <ac:spMkLst>
            <pc:docMk/>
            <pc:sldMk cId="891775711" sldId="270"/>
            <ac:spMk id="29" creationId="{5F226D1F-66B3-416E-A33D-B9280A8897EA}"/>
          </ac:spMkLst>
        </pc:spChg>
        <pc:spChg chg="add mod">
          <ac:chgData name="Siniša Vuksan" userId="3af124f9-b8e7-46e3-9422-21ae1d17ac0b" providerId="ADAL" clId="{DFFC12E3-32AD-4C4A-990C-3B8BA0CE7A78}" dt="2021-01-14T10:26:44.917" v="1789" actId="20577"/>
          <ac:spMkLst>
            <pc:docMk/>
            <pc:sldMk cId="891775711" sldId="270"/>
            <ac:spMk id="30" creationId="{F6E73B72-B1D3-480E-A124-D918D05D9182}"/>
          </ac:spMkLst>
        </pc:spChg>
        <pc:spChg chg="add mod">
          <ac:chgData name="Siniša Vuksan" userId="3af124f9-b8e7-46e3-9422-21ae1d17ac0b" providerId="ADAL" clId="{DFFC12E3-32AD-4C4A-990C-3B8BA0CE7A78}" dt="2021-01-14T10:26:57.447" v="1792" actId="20577"/>
          <ac:spMkLst>
            <pc:docMk/>
            <pc:sldMk cId="891775711" sldId="270"/>
            <ac:spMk id="31" creationId="{C18134F3-2AA4-46A8-B1B6-B0DA3AC9A171}"/>
          </ac:spMkLst>
        </pc:spChg>
        <pc:spChg chg="add mod">
          <ac:chgData name="Siniša Vuksan" userId="3af124f9-b8e7-46e3-9422-21ae1d17ac0b" providerId="ADAL" clId="{DFFC12E3-32AD-4C4A-990C-3B8BA0CE7A78}" dt="2021-01-14T10:27:05.253" v="1798" actId="20577"/>
          <ac:spMkLst>
            <pc:docMk/>
            <pc:sldMk cId="891775711" sldId="270"/>
            <ac:spMk id="32" creationId="{70DCA079-C5FC-461C-898D-149F33EC415F}"/>
          </ac:spMkLst>
        </pc:spChg>
        <pc:spChg chg="add mod">
          <ac:chgData name="Siniša Vuksan" userId="3af124f9-b8e7-46e3-9422-21ae1d17ac0b" providerId="ADAL" clId="{DFFC12E3-32AD-4C4A-990C-3B8BA0CE7A78}" dt="2021-01-14T10:27:14.631" v="1801" actId="20577"/>
          <ac:spMkLst>
            <pc:docMk/>
            <pc:sldMk cId="891775711" sldId="270"/>
            <ac:spMk id="33" creationId="{23ED0254-053D-4577-92C4-FEDD0194B803}"/>
          </ac:spMkLst>
        </pc:spChg>
        <pc:spChg chg="add mod">
          <ac:chgData name="Siniša Vuksan" userId="3af124f9-b8e7-46e3-9422-21ae1d17ac0b" providerId="ADAL" clId="{DFFC12E3-32AD-4C4A-990C-3B8BA0CE7A78}" dt="2021-01-14T10:27:59.876" v="1813" actId="20577"/>
          <ac:spMkLst>
            <pc:docMk/>
            <pc:sldMk cId="891775711" sldId="270"/>
            <ac:spMk id="34" creationId="{8D77E0E5-1D89-4A37-B444-A72D8D04AE0B}"/>
          </ac:spMkLst>
        </pc:spChg>
        <pc:spChg chg="add mod">
          <ac:chgData name="Siniša Vuksan" userId="3af124f9-b8e7-46e3-9422-21ae1d17ac0b" providerId="ADAL" clId="{DFFC12E3-32AD-4C4A-990C-3B8BA0CE7A78}" dt="2021-01-14T10:28:10.827" v="1816" actId="1076"/>
          <ac:spMkLst>
            <pc:docMk/>
            <pc:sldMk cId="891775711" sldId="270"/>
            <ac:spMk id="35" creationId="{E756A14C-DA7A-4B19-A988-DF8B3E3431C4}"/>
          </ac:spMkLst>
        </pc:spChg>
        <pc:spChg chg="add mod">
          <ac:chgData name="Siniša Vuksan" userId="3af124f9-b8e7-46e3-9422-21ae1d17ac0b" providerId="ADAL" clId="{DFFC12E3-32AD-4C4A-990C-3B8BA0CE7A78}" dt="2021-01-14T10:28:22.466" v="1823" actId="1076"/>
          <ac:spMkLst>
            <pc:docMk/>
            <pc:sldMk cId="891775711" sldId="270"/>
            <ac:spMk id="36" creationId="{752B0879-EF19-436E-BC8E-B8CBBB7B12CF}"/>
          </ac:spMkLst>
        </pc:spChg>
        <pc:spChg chg="add mod">
          <ac:chgData name="Siniša Vuksan" userId="3af124f9-b8e7-46e3-9422-21ae1d17ac0b" providerId="ADAL" clId="{DFFC12E3-32AD-4C4A-990C-3B8BA0CE7A78}" dt="2021-01-14T10:28:31.743" v="1826" actId="1076"/>
          <ac:spMkLst>
            <pc:docMk/>
            <pc:sldMk cId="891775711" sldId="270"/>
            <ac:spMk id="37" creationId="{6FF69C1E-A643-4C31-B5D3-49AF32A7292B}"/>
          </ac:spMkLst>
        </pc:spChg>
        <pc:spChg chg="add mod">
          <ac:chgData name="Siniša Vuksan" userId="3af124f9-b8e7-46e3-9422-21ae1d17ac0b" providerId="ADAL" clId="{DFFC12E3-32AD-4C4A-990C-3B8BA0CE7A78}" dt="2021-01-14T10:28:40.744" v="1836" actId="20577"/>
          <ac:spMkLst>
            <pc:docMk/>
            <pc:sldMk cId="891775711" sldId="270"/>
            <ac:spMk id="38" creationId="{630B9DE0-84D1-41B7-BF79-B7CAB4DC9C4E}"/>
          </ac:spMkLst>
        </pc:spChg>
        <pc:spChg chg="add mod">
          <ac:chgData name="Siniša Vuksan" userId="3af124f9-b8e7-46e3-9422-21ae1d17ac0b" providerId="ADAL" clId="{DFFC12E3-32AD-4C4A-990C-3B8BA0CE7A78}" dt="2021-01-14T10:28:49.205" v="1839" actId="20577"/>
          <ac:spMkLst>
            <pc:docMk/>
            <pc:sldMk cId="891775711" sldId="270"/>
            <ac:spMk id="39" creationId="{07AEFBAD-A5E5-488E-9C63-AD81B977391D}"/>
          </ac:spMkLst>
        </pc:spChg>
        <pc:spChg chg="add mod">
          <ac:chgData name="Siniša Vuksan" userId="3af124f9-b8e7-46e3-9422-21ae1d17ac0b" providerId="ADAL" clId="{DFFC12E3-32AD-4C4A-990C-3B8BA0CE7A78}" dt="2021-01-14T10:28:59.839" v="1851" actId="20577"/>
          <ac:spMkLst>
            <pc:docMk/>
            <pc:sldMk cId="891775711" sldId="270"/>
            <ac:spMk id="40" creationId="{E527BCE9-28E4-408D-A144-155D79291891}"/>
          </ac:spMkLst>
        </pc:spChg>
        <pc:spChg chg="add mod">
          <ac:chgData name="Siniša Vuksan" userId="3af124f9-b8e7-46e3-9422-21ae1d17ac0b" providerId="ADAL" clId="{DFFC12E3-32AD-4C4A-990C-3B8BA0CE7A78}" dt="2021-01-14T10:29:08.679" v="1854" actId="20577"/>
          <ac:spMkLst>
            <pc:docMk/>
            <pc:sldMk cId="891775711" sldId="270"/>
            <ac:spMk id="41" creationId="{EF17AC0A-F4BD-4A72-A8CE-084772D94285}"/>
          </ac:spMkLst>
        </pc:spChg>
        <pc:picChg chg="mod">
          <ac:chgData name="Siniša Vuksan" userId="3af124f9-b8e7-46e3-9422-21ae1d17ac0b" providerId="ADAL" clId="{DFFC12E3-32AD-4C4A-990C-3B8BA0CE7A78}" dt="2021-01-14T10:22:46.999" v="1631" actId="1035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Vuksan" userId="3af124f9-b8e7-46e3-9422-21ae1d17ac0b" providerId="ADAL" clId="{DFFC12E3-32AD-4C4A-990C-3B8BA0CE7A78}" dt="2021-01-14T10:24:24.059" v="1639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delSp modSp addAnim delAnim modAnim">
        <pc:chgData name="Siniša Vuksan" userId="3af124f9-b8e7-46e3-9422-21ae1d17ac0b" providerId="ADAL" clId="{DFFC12E3-32AD-4C4A-990C-3B8BA0CE7A78}" dt="2021-01-14T10:36:43.175" v="2098"/>
        <pc:sldMkLst>
          <pc:docMk/>
          <pc:sldMk cId="2122178903" sldId="288"/>
        </pc:sldMkLst>
        <pc:spChg chg="mod">
          <ac:chgData name="Siniša Vuksan" userId="3af124f9-b8e7-46e3-9422-21ae1d17ac0b" providerId="ADAL" clId="{DFFC12E3-32AD-4C4A-990C-3B8BA0CE7A78}" dt="2021-01-14T10:31:31.237" v="1856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Vuksan" userId="3af124f9-b8e7-46e3-9422-21ae1d17ac0b" providerId="ADAL" clId="{DFFC12E3-32AD-4C4A-990C-3B8BA0CE7A78}" dt="2021-01-14T10:36:02.473" v="2026" actId="1076"/>
          <ac:spMkLst>
            <pc:docMk/>
            <pc:sldMk cId="2122178903" sldId="288"/>
            <ac:spMk id="15" creationId="{B6F6218F-B4B9-406F-B418-980485A9DCA8}"/>
          </ac:spMkLst>
        </pc:spChg>
        <pc:spChg chg="add mod">
          <ac:chgData name="Siniša Vuksan" userId="3af124f9-b8e7-46e3-9422-21ae1d17ac0b" providerId="ADAL" clId="{DFFC12E3-32AD-4C4A-990C-3B8BA0CE7A78}" dt="2021-01-14T10:36:08.139" v="2043" actId="1035"/>
          <ac:spMkLst>
            <pc:docMk/>
            <pc:sldMk cId="2122178903" sldId="288"/>
            <ac:spMk id="17" creationId="{CC896F76-5FB0-439D-970F-E5A79CCA4FC2}"/>
          </ac:spMkLst>
        </pc:spChg>
        <pc:spChg chg="add mod">
          <ac:chgData name="Siniša Vuksan" userId="3af124f9-b8e7-46e3-9422-21ae1d17ac0b" providerId="ADAL" clId="{DFFC12E3-32AD-4C4A-990C-3B8BA0CE7A78}" dt="2021-01-14T10:36:08.139" v="2043" actId="1035"/>
          <ac:spMkLst>
            <pc:docMk/>
            <pc:sldMk cId="2122178903" sldId="288"/>
            <ac:spMk id="18" creationId="{12332CAE-80AF-45B0-B004-7F28CF5CD3FE}"/>
          </ac:spMkLst>
        </pc:spChg>
        <pc:spChg chg="add mod">
          <ac:chgData name="Siniša Vuksan" userId="3af124f9-b8e7-46e3-9422-21ae1d17ac0b" providerId="ADAL" clId="{DFFC12E3-32AD-4C4A-990C-3B8BA0CE7A78}" dt="2021-01-14T10:36:34.166" v="2097" actId="20577"/>
          <ac:spMkLst>
            <pc:docMk/>
            <pc:sldMk cId="2122178903" sldId="288"/>
            <ac:spMk id="19" creationId="{EE9DDC40-FFE4-437B-BEC1-5BDF18466948}"/>
          </ac:spMkLst>
        </pc:spChg>
        <pc:picChg chg="add del mod">
          <ac:chgData name="Siniša Vuksan" userId="3af124f9-b8e7-46e3-9422-21ae1d17ac0b" providerId="ADAL" clId="{DFFC12E3-32AD-4C4A-990C-3B8BA0CE7A78}" dt="2021-01-14T10:36:08.139" v="2043" actId="1035"/>
          <ac:picMkLst>
            <pc:docMk/>
            <pc:sldMk cId="2122178903" sldId="288"/>
            <ac:picMk id="2" creationId="{3C85C17C-2ED4-4E4F-A125-4D7A2CE46B84}"/>
          </ac:picMkLst>
        </pc:picChg>
        <pc:picChg chg="mod">
          <ac:chgData name="Siniša Vuksan" userId="3af124f9-b8e7-46e3-9422-21ae1d17ac0b" providerId="ADAL" clId="{DFFC12E3-32AD-4C4A-990C-3B8BA0CE7A78}" dt="2021-01-14T10:31:34.558" v="1857" actId="14826"/>
          <ac:picMkLst>
            <pc:docMk/>
            <pc:sldMk cId="2122178903" sldId="288"/>
            <ac:picMk id="4" creationId="{1B2619D9-4F98-4A11-8FFE-57C7EB1F529A}"/>
          </ac:picMkLst>
        </pc:picChg>
        <pc:picChg chg="del">
          <ac:chgData name="Siniša Vuksan" userId="3af124f9-b8e7-46e3-9422-21ae1d17ac0b" providerId="ADAL" clId="{DFFC12E3-32AD-4C4A-990C-3B8BA0CE7A78}" dt="2021-01-14T10:31:53.252" v="1870" actId="478"/>
          <ac:picMkLst>
            <pc:docMk/>
            <pc:sldMk cId="2122178903" sldId="288"/>
            <ac:picMk id="5" creationId="{F744B456-8051-488F-B4E3-E89C4F49D201}"/>
          </ac:picMkLst>
        </pc:picChg>
        <pc:picChg chg="del">
          <ac:chgData name="Siniša Vuksan" userId="3af124f9-b8e7-46e3-9422-21ae1d17ac0b" providerId="ADAL" clId="{DFFC12E3-32AD-4C4A-990C-3B8BA0CE7A78}" dt="2021-01-14T10:31:39.214" v="1858" actId="478"/>
          <ac:picMkLst>
            <pc:docMk/>
            <pc:sldMk cId="2122178903" sldId="288"/>
            <ac:picMk id="24" creationId="{C11C8DE8-48EA-49E8-B068-CE61E447E98F}"/>
          </ac:picMkLst>
        </pc:picChg>
        <pc:picChg chg="del">
          <ac:chgData name="Siniša Vuksan" userId="3af124f9-b8e7-46e3-9422-21ae1d17ac0b" providerId="ADAL" clId="{DFFC12E3-32AD-4C4A-990C-3B8BA0CE7A78}" dt="2021-01-14T10:31:40.200" v="1859" actId="478"/>
          <ac:picMkLst>
            <pc:docMk/>
            <pc:sldMk cId="2122178903" sldId="288"/>
            <ac:picMk id="25" creationId="{93199883-68BD-4426-8EB9-A21660F64728}"/>
          </ac:picMkLst>
        </pc:picChg>
        <pc:picChg chg="del">
          <ac:chgData name="Siniša Vuksan" userId="3af124f9-b8e7-46e3-9422-21ae1d17ac0b" providerId="ADAL" clId="{DFFC12E3-32AD-4C4A-990C-3B8BA0CE7A78}" dt="2021-01-14T10:31:40.938" v="1860" actId="478"/>
          <ac:picMkLst>
            <pc:docMk/>
            <pc:sldMk cId="2122178903" sldId="288"/>
            <ac:picMk id="26" creationId="{06A6A36A-BED7-4616-AC8F-48ED20DB19E0}"/>
          </ac:picMkLst>
        </pc:picChg>
        <pc:picChg chg="del">
          <ac:chgData name="Siniša Vuksan" userId="3af124f9-b8e7-46e3-9422-21ae1d17ac0b" providerId="ADAL" clId="{DFFC12E3-32AD-4C4A-990C-3B8BA0CE7A78}" dt="2021-01-14T10:31:41.886" v="1861" actId="478"/>
          <ac:picMkLst>
            <pc:docMk/>
            <pc:sldMk cId="2122178903" sldId="288"/>
            <ac:picMk id="27" creationId="{66249F76-28E8-4D18-AFD7-A2A046083FB6}"/>
          </ac:picMkLst>
        </pc:picChg>
        <pc:picChg chg="del">
          <ac:chgData name="Siniša Vuksan" userId="3af124f9-b8e7-46e3-9422-21ae1d17ac0b" providerId="ADAL" clId="{DFFC12E3-32AD-4C4A-990C-3B8BA0CE7A78}" dt="2021-01-14T10:31:46.998" v="1865" actId="478"/>
          <ac:picMkLst>
            <pc:docMk/>
            <pc:sldMk cId="2122178903" sldId="288"/>
            <ac:picMk id="28" creationId="{EC998C0B-47EC-41A6-AA20-F516B16C5A1A}"/>
          </ac:picMkLst>
        </pc:picChg>
        <pc:picChg chg="del">
          <ac:chgData name="Siniša Vuksan" userId="3af124f9-b8e7-46e3-9422-21ae1d17ac0b" providerId="ADAL" clId="{DFFC12E3-32AD-4C4A-990C-3B8BA0CE7A78}" dt="2021-01-14T10:31:47.743" v="1866" actId="478"/>
          <ac:picMkLst>
            <pc:docMk/>
            <pc:sldMk cId="2122178903" sldId="288"/>
            <ac:picMk id="29" creationId="{373A2BAF-0320-4A42-A6B2-9594A29C402E}"/>
          </ac:picMkLst>
        </pc:picChg>
        <pc:picChg chg="del">
          <ac:chgData name="Siniša Vuksan" userId="3af124f9-b8e7-46e3-9422-21ae1d17ac0b" providerId="ADAL" clId="{DFFC12E3-32AD-4C4A-990C-3B8BA0CE7A78}" dt="2021-01-14T10:31:43.141" v="1862" actId="478"/>
          <ac:picMkLst>
            <pc:docMk/>
            <pc:sldMk cId="2122178903" sldId="288"/>
            <ac:picMk id="30" creationId="{3A292184-83FA-45C1-AC7F-CE37E7072229}"/>
          </ac:picMkLst>
        </pc:picChg>
        <pc:picChg chg="del">
          <ac:chgData name="Siniša Vuksan" userId="3af124f9-b8e7-46e3-9422-21ae1d17ac0b" providerId="ADAL" clId="{DFFC12E3-32AD-4C4A-990C-3B8BA0CE7A78}" dt="2021-01-14T10:31:49.184" v="1867" actId="478"/>
          <ac:picMkLst>
            <pc:docMk/>
            <pc:sldMk cId="2122178903" sldId="288"/>
            <ac:picMk id="31" creationId="{4F3125EE-04AA-4853-91B0-731F2B5D9668}"/>
          </ac:picMkLst>
        </pc:picChg>
        <pc:picChg chg="del">
          <ac:chgData name="Siniša Vuksan" userId="3af124f9-b8e7-46e3-9422-21ae1d17ac0b" providerId="ADAL" clId="{DFFC12E3-32AD-4C4A-990C-3B8BA0CE7A78}" dt="2021-01-14T10:31:49.970" v="1868" actId="478"/>
          <ac:picMkLst>
            <pc:docMk/>
            <pc:sldMk cId="2122178903" sldId="288"/>
            <ac:picMk id="32" creationId="{ECBF7C0C-D0BB-4F46-892C-95550ACBE9A2}"/>
          </ac:picMkLst>
        </pc:picChg>
        <pc:picChg chg="del">
          <ac:chgData name="Siniša Vuksan" userId="3af124f9-b8e7-46e3-9422-21ae1d17ac0b" providerId="ADAL" clId="{DFFC12E3-32AD-4C4A-990C-3B8BA0CE7A78}" dt="2021-01-14T10:31:50.734" v="1869" actId="478"/>
          <ac:picMkLst>
            <pc:docMk/>
            <pc:sldMk cId="2122178903" sldId="288"/>
            <ac:picMk id="33" creationId="{BC0B76B2-5F69-4D9C-951E-1844B0935A49}"/>
          </ac:picMkLst>
        </pc:picChg>
      </pc:sldChg>
      <pc:sldChg chg="modSp">
        <pc:chgData name="Siniša Vuksan" userId="3af124f9-b8e7-46e3-9422-21ae1d17ac0b" providerId="ADAL" clId="{DFFC12E3-32AD-4C4A-990C-3B8BA0CE7A78}" dt="2021-01-14T09:32:22.578" v="560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DFFC12E3-32AD-4C4A-990C-3B8BA0CE7A78}" dt="2021-01-14T09:32:22.578" v="560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DFFC12E3-32AD-4C4A-990C-3B8BA0CE7A78}" dt="2021-01-14T09:28:41.012" v="90" actId="107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DFFC12E3-32AD-4C4A-990C-3B8BA0CE7A78}" dt="2021-01-14T09:28:38.709" v="8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DFFC12E3-32AD-4C4A-990C-3B8BA0CE7A78}" dt="2021-01-14T09:28:06.745" v="86" actId="20577"/>
        <pc:sldMkLst>
          <pc:docMk/>
          <pc:sldMk cId="2027073459" sldId="321"/>
        </pc:sldMkLst>
        <pc:spChg chg="mod">
          <ac:chgData name="Siniša Vuksan" userId="3af124f9-b8e7-46e3-9422-21ae1d17ac0b" providerId="ADAL" clId="{DFFC12E3-32AD-4C4A-990C-3B8BA0CE7A78}" dt="2021-01-14T09:28:06.745" v="86" actId="20577"/>
          <ac:spMkLst>
            <pc:docMk/>
            <pc:sldMk cId="2027073459" sldId="321"/>
            <ac:spMk id="6" creationId="{FFE14C9D-F79A-42C0-87D5-7951E53F2573}"/>
          </ac:spMkLst>
        </pc:spChg>
        <pc:picChg chg="mod">
          <ac:chgData name="Siniša Vuksan" userId="3af124f9-b8e7-46e3-9422-21ae1d17ac0b" providerId="ADAL" clId="{DFFC12E3-32AD-4C4A-990C-3B8BA0CE7A78}" dt="2021-01-14T09:27:51.573" v="62" actId="1036"/>
          <ac:picMkLst>
            <pc:docMk/>
            <pc:sldMk cId="2027073459" sldId="321"/>
            <ac:picMk id="4" creationId="{1B2619D9-4F98-4A11-8FFE-57C7EB1F529A}"/>
          </ac:picMkLst>
        </pc:picChg>
        <pc:picChg chg="mod">
          <ac:chgData name="Siniša Vuksan" userId="3af124f9-b8e7-46e3-9422-21ae1d17ac0b" providerId="ADAL" clId="{DFFC12E3-32AD-4C4A-990C-3B8BA0CE7A78}" dt="2021-01-14T09:27:44.020" v="58" actId="14826"/>
          <ac:picMkLst>
            <pc:docMk/>
            <pc:sldMk cId="2027073459" sldId="321"/>
            <ac:picMk id="7" creationId="{40106C37-8279-4C0B-A4A6-4051FF501A0A}"/>
          </ac:picMkLst>
        </pc:picChg>
      </pc:sldChg>
      <pc:sldChg chg="addSp delSp modSp addAnim delAnim modAnim">
        <pc:chgData name="Siniša Vuksan" userId="3af124f9-b8e7-46e3-9422-21ae1d17ac0b" providerId="ADAL" clId="{DFFC12E3-32AD-4C4A-990C-3B8BA0CE7A78}" dt="2021-01-14T09:54:17.246" v="1054" actId="1035"/>
        <pc:sldMkLst>
          <pc:docMk/>
          <pc:sldMk cId="1216289924" sldId="322"/>
        </pc:sldMkLst>
        <pc:spChg chg="mod">
          <ac:chgData name="Siniša Vuksan" userId="3af124f9-b8e7-46e3-9422-21ae1d17ac0b" providerId="ADAL" clId="{DFFC12E3-32AD-4C4A-990C-3B8BA0CE7A78}" dt="2021-01-14T09:48:53.231" v="1017" actId="1076"/>
          <ac:spMkLst>
            <pc:docMk/>
            <pc:sldMk cId="1216289924" sldId="322"/>
            <ac:spMk id="3" creationId="{B7889F66-CCBB-4BC4-8656-0552E49AE557}"/>
          </ac:spMkLst>
        </pc:spChg>
        <pc:spChg chg="mod">
          <ac:chgData name="Siniša Vuksan" userId="3af124f9-b8e7-46e3-9422-21ae1d17ac0b" providerId="ADAL" clId="{DFFC12E3-32AD-4C4A-990C-3B8BA0CE7A78}" dt="2021-01-14T09:40:31.937" v="860" actId="20577"/>
          <ac:spMkLst>
            <pc:docMk/>
            <pc:sldMk cId="1216289924" sldId="322"/>
            <ac:spMk id="6" creationId="{FFE14C9D-F79A-42C0-87D5-7951E53F2573}"/>
          </ac:spMkLst>
        </pc:spChg>
        <pc:spChg chg="mod">
          <ac:chgData name="Siniša Vuksan" userId="3af124f9-b8e7-46e3-9422-21ae1d17ac0b" providerId="ADAL" clId="{DFFC12E3-32AD-4C4A-990C-3B8BA0CE7A78}" dt="2021-01-14T09:44:09.288" v="891" actId="1076"/>
          <ac:spMkLst>
            <pc:docMk/>
            <pc:sldMk cId="1216289924" sldId="322"/>
            <ac:spMk id="7" creationId="{59740205-8AB7-44B1-94B6-4E0B70D8A557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8" creationId="{1ACFE140-0BFC-4CCE-9F51-A340871656BB}"/>
          </ac:spMkLst>
        </pc:spChg>
        <pc:spChg chg="mod">
          <ac:chgData name="Siniša Vuksan" userId="3af124f9-b8e7-46e3-9422-21ae1d17ac0b" providerId="ADAL" clId="{DFFC12E3-32AD-4C4A-990C-3B8BA0CE7A78}" dt="2021-01-14T09:46:54.217" v="995" actId="20577"/>
          <ac:spMkLst>
            <pc:docMk/>
            <pc:sldMk cId="1216289924" sldId="322"/>
            <ac:spMk id="9" creationId="{339DD998-3062-44F0-A052-AE6BBC3CF2C3}"/>
          </ac:spMkLst>
        </pc:spChg>
        <pc:spChg chg="mod">
          <ac:chgData name="Siniša Vuksan" userId="3af124f9-b8e7-46e3-9422-21ae1d17ac0b" providerId="ADAL" clId="{DFFC12E3-32AD-4C4A-990C-3B8BA0CE7A78}" dt="2021-01-14T09:46:01.497" v="980" actId="20577"/>
          <ac:spMkLst>
            <pc:docMk/>
            <pc:sldMk cId="1216289924" sldId="322"/>
            <ac:spMk id="10" creationId="{EAEF07DF-F0BB-4856-8CC1-C61B2ECC879C}"/>
          </ac:spMkLst>
        </pc:spChg>
        <pc:spChg chg="mod">
          <ac:chgData name="Siniša Vuksan" userId="3af124f9-b8e7-46e3-9422-21ae1d17ac0b" providerId="ADAL" clId="{DFFC12E3-32AD-4C4A-990C-3B8BA0CE7A78}" dt="2021-01-14T09:44:40.539" v="929" actId="1076"/>
          <ac:spMkLst>
            <pc:docMk/>
            <pc:sldMk cId="1216289924" sldId="322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37:09.003" v="562" actId="478"/>
          <ac:spMkLst>
            <pc:docMk/>
            <pc:sldMk cId="1216289924" sldId="322"/>
            <ac:spMk id="12" creationId="{7F9DD94D-B4B0-43ED-BD9A-F81E006F7C5E}"/>
          </ac:spMkLst>
        </pc:spChg>
        <pc:spChg chg="mod">
          <ac:chgData name="Siniša Vuksan" userId="3af124f9-b8e7-46e3-9422-21ae1d17ac0b" providerId="ADAL" clId="{DFFC12E3-32AD-4C4A-990C-3B8BA0CE7A78}" dt="2021-01-14T09:44:52.560" v="940" actId="1076"/>
          <ac:spMkLst>
            <pc:docMk/>
            <pc:sldMk cId="1216289924" sldId="322"/>
            <ac:spMk id="13" creationId="{A5DC5B01-93E3-4C4D-92BC-0280F13C2AB2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4" creationId="{64840E01-8920-44F2-95D7-A6BF93509346}"/>
          </ac:spMkLst>
        </pc:spChg>
        <pc:spChg chg="mod">
          <ac:chgData name="Siniša Vuksan" userId="3af124f9-b8e7-46e3-9422-21ae1d17ac0b" providerId="ADAL" clId="{DFFC12E3-32AD-4C4A-990C-3B8BA0CE7A78}" dt="2021-01-14T09:48:56.133" v="1018" actId="1076"/>
          <ac:spMkLst>
            <pc:docMk/>
            <pc:sldMk cId="1216289924" sldId="322"/>
            <ac:spMk id="15" creationId="{B6F6218F-B4B9-406F-B418-980485A9DCA8}"/>
          </ac:spMkLst>
        </pc:spChg>
        <pc:spChg chg="mod">
          <ac:chgData name="Siniša Vuksan" userId="3af124f9-b8e7-46e3-9422-21ae1d17ac0b" providerId="ADAL" clId="{DFFC12E3-32AD-4C4A-990C-3B8BA0CE7A78}" dt="2021-01-14T09:45:15.857" v="950" actId="1076"/>
          <ac:spMkLst>
            <pc:docMk/>
            <pc:sldMk cId="1216289924" sldId="322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37:15.682" v="564" actId="478"/>
          <ac:spMkLst>
            <pc:docMk/>
            <pc:sldMk cId="1216289924" sldId="322"/>
            <ac:spMk id="17" creationId="{D01CACCF-0451-4D96-A50F-057A9635959C}"/>
          </ac:spMkLst>
        </pc:spChg>
        <pc:spChg chg="mod">
          <ac:chgData name="Siniša Vuksan" userId="3af124f9-b8e7-46e3-9422-21ae1d17ac0b" providerId="ADAL" clId="{DFFC12E3-32AD-4C4A-990C-3B8BA0CE7A78}" dt="2021-01-14T09:45:27.960" v="962" actId="1076"/>
          <ac:spMkLst>
            <pc:docMk/>
            <pc:sldMk cId="1216289924" sldId="322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37:12.493" v="563" actId="478"/>
          <ac:spMkLst>
            <pc:docMk/>
            <pc:sldMk cId="1216289924" sldId="322"/>
            <ac:spMk id="19" creationId="{A5BCAD64-09B0-4E0A-8683-B55DD3C04BDE}"/>
          </ac:spMkLst>
        </pc:spChg>
        <pc:spChg chg="mod">
          <ac:chgData name="Siniša Vuksan" userId="3af124f9-b8e7-46e3-9422-21ae1d17ac0b" providerId="ADAL" clId="{DFFC12E3-32AD-4C4A-990C-3B8BA0CE7A78}" dt="2021-01-14T09:45:35.721" v="969" actId="20577"/>
          <ac:spMkLst>
            <pc:docMk/>
            <pc:sldMk cId="1216289924" sldId="322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37:19.831" v="565" actId="478"/>
          <ac:spMkLst>
            <pc:docMk/>
            <pc:sldMk cId="1216289924" sldId="322"/>
            <ac:spMk id="21" creationId="{80ACE1C3-C440-485D-9D70-48AC3E7CD1C7}"/>
          </ac:spMkLst>
        </pc:spChg>
        <pc:spChg chg="mod">
          <ac:chgData name="Siniša Vuksan" userId="3af124f9-b8e7-46e3-9422-21ae1d17ac0b" providerId="ADAL" clId="{DFFC12E3-32AD-4C4A-990C-3B8BA0CE7A78}" dt="2021-01-14T09:45:43.246" v="974" actId="20577"/>
          <ac:spMkLst>
            <pc:docMk/>
            <pc:sldMk cId="1216289924" sldId="322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42:30.824" v="869" actId="478"/>
          <ac:spMkLst>
            <pc:docMk/>
            <pc:sldMk cId="1216289924" sldId="322"/>
            <ac:spMk id="23" creationId="{01583C91-A9AB-4EAE-A5F9-47038AB15B2F}"/>
          </ac:spMkLst>
        </pc:spChg>
        <pc:spChg chg="add mod">
          <ac:chgData name="Siniša Vuksan" userId="3af124f9-b8e7-46e3-9422-21ae1d17ac0b" providerId="ADAL" clId="{DFFC12E3-32AD-4C4A-990C-3B8BA0CE7A78}" dt="2021-01-14T09:46:42.254" v="987" actId="1076"/>
          <ac:spMkLst>
            <pc:docMk/>
            <pc:sldMk cId="1216289924" sldId="322"/>
            <ac:spMk id="24" creationId="{77BFB399-696D-41E0-B7B7-FD0CD4D5E0C1}"/>
          </ac:spMkLst>
        </pc:spChg>
        <pc:spChg chg="add mod">
          <ac:chgData name="Siniša Vuksan" userId="3af124f9-b8e7-46e3-9422-21ae1d17ac0b" providerId="ADAL" clId="{DFFC12E3-32AD-4C4A-990C-3B8BA0CE7A78}" dt="2021-01-14T09:46:50.934" v="990" actId="1076"/>
          <ac:spMkLst>
            <pc:docMk/>
            <pc:sldMk cId="1216289924" sldId="322"/>
            <ac:spMk id="25" creationId="{8CDB4DF3-B774-4286-B8CC-4F924609FF68}"/>
          </ac:spMkLst>
        </pc:spChg>
        <pc:spChg chg="add mod">
          <ac:chgData name="Siniša Vuksan" userId="3af124f9-b8e7-46e3-9422-21ae1d17ac0b" providerId="ADAL" clId="{DFFC12E3-32AD-4C4A-990C-3B8BA0CE7A78}" dt="2021-01-14T09:47:04.581" v="998" actId="20577"/>
          <ac:spMkLst>
            <pc:docMk/>
            <pc:sldMk cId="1216289924" sldId="322"/>
            <ac:spMk id="26" creationId="{5603726F-B75E-4F69-B3E0-B41E00D70C6C}"/>
          </ac:spMkLst>
        </pc:spChg>
        <pc:spChg chg="add mod">
          <ac:chgData name="Siniša Vuksan" userId="3af124f9-b8e7-46e3-9422-21ae1d17ac0b" providerId="ADAL" clId="{DFFC12E3-32AD-4C4A-990C-3B8BA0CE7A78}" dt="2021-01-14T09:47:13.995" v="1001" actId="1076"/>
          <ac:spMkLst>
            <pc:docMk/>
            <pc:sldMk cId="1216289924" sldId="322"/>
            <ac:spMk id="27" creationId="{06753FFF-9D07-4AB0-A492-F36A7CBD7B8C}"/>
          </ac:spMkLst>
        </pc:spChg>
        <pc:spChg chg="add mod">
          <ac:chgData name="Siniša Vuksan" userId="3af124f9-b8e7-46e3-9422-21ae1d17ac0b" providerId="ADAL" clId="{DFFC12E3-32AD-4C4A-990C-3B8BA0CE7A78}" dt="2021-01-14T09:47:24.343" v="1004" actId="1076"/>
          <ac:spMkLst>
            <pc:docMk/>
            <pc:sldMk cId="1216289924" sldId="322"/>
            <ac:spMk id="28" creationId="{86F4E9AA-54AD-4173-AA40-B9298261B7FF}"/>
          </ac:spMkLst>
        </pc:spChg>
        <pc:spChg chg="add mod">
          <ac:chgData name="Siniša Vuksan" userId="3af124f9-b8e7-46e3-9422-21ae1d17ac0b" providerId="ADAL" clId="{DFFC12E3-32AD-4C4A-990C-3B8BA0CE7A78}" dt="2021-01-14T09:47:32.945" v="1007" actId="1076"/>
          <ac:spMkLst>
            <pc:docMk/>
            <pc:sldMk cId="1216289924" sldId="322"/>
            <ac:spMk id="29" creationId="{913F2DBA-14D5-4C5A-8071-F1ADD2BECC71}"/>
          </ac:spMkLst>
        </pc:spChg>
        <pc:spChg chg="add mod">
          <ac:chgData name="Siniša Vuksan" userId="3af124f9-b8e7-46e3-9422-21ae1d17ac0b" providerId="ADAL" clId="{DFFC12E3-32AD-4C4A-990C-3B8BA0CE7A78}" dt="2021-01-14T09:47:41.809" v="1010" actId="1076"/>
          <ac:spMkLst>
            <pc:docMk/>
            <pc:sldMk cId="1216289924" sldId="322"/>
            <ac:spMk id="30" creationId="{3AC97905-F3AF-4238-81A3-1C239CC8A422}"/>
          </ac:spMkLst>
        </pc:spChg>
        <pc:spChg chg="add mod">
          <ac:chgData name="Siniša Vuksan" userId="3af124f9-b8e7-46e3-9422-21ae1d17ac0b" providerId="ADAL" clId="{DFFC12E3-32AD-4C4A-990C-3B8BA0CE7A78}" dt="2021-01-14T09:47:49.661" v="1013" actId="1076"/>
          <ac:spMkLst>
            <pc:docMk/>
            <pc:sldMk cId="1216289924" sldId="322"/>
            <ac:spMk id="31" creationId="{184DBF7C-5291-4D94-9A50-FC862C1F24A4}"/>
          </ac:spMkLst>
        </pc:spChg>
        <pc:spChg chg="add mod">
          <ac:chgData name="Siniša Vuksan" userId="3af124f9-b8e7-46e3-9422-21ae1d17ac0b" providerId="ADAL" clId="{DFFC12E3-32AD-4C4A-990C-3B8BA0CE7A78}" dt="2021-01-14T09:47:58.425" v="1016" actId="1076"/>
          <ac:spMkLst>
            <pc:docMk/>
            <pc:sldMk cId="1216289924" sldId="322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09:54:17.246" v="1054" actId="1035"/>
          <ac:spMkLst>
            <pc:docMk/>
            <pc:sldMk cId="1216289924" sldId="322"/>
            <ac:spMk id="33" creationId="{57713E8B-A4C1-4B90-949C-10F8CACCC21C}"/>
          </ac:spMkLst>
        </pc:spChg>
        <pc:picChg chg="mod">
          <ac:chgData name="Siniša Vuksan" userId="3af124f9-b8e7-46e3-9422-21ae1d17ac0b" providerId="ADAL" clId="{DFFC12E3-32AD-4C4A-990C-3B8BA0CE7A78}" dt="2021-01-14T09:46:21.600" v="983" actId="1076"/>
          <ac:picMkLst>
            <pc:docMk/>
            <pc:sldMk cId="1216289924" sldId="322"/>
            <ac:picMk id="2" creationId="{3C85C17C-2ED4-4E4F-A125-4D7A2CE46B84}"/>
          </ac:picMkLst>
        </pc:picChg>
        <pc:picChg chg="add del mod">
          <ac:chgData name="Siniša Vuksan" userId="3af124f9-b8e7-46e3-9422-21ae1d17ac0b" providerId="ADAL" clId="{DFFC12E3-32AD-4C4A-990C-3B8BA0CE7A78}" dt="2021-01-14T09:42:18.625" v="867" actId="478"/>
          <ac:picMkLst>
            <pc:docMk/>
            <pc:sldMk cId="1216289924" sldId="32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FFC12E3-32AD-4C4A-990C-3B8BA0CE7A78}" dt="2021-01-14T12:16:14.839" v="3531" actId="2696"/>
        <pc:sldMkLst>
          <pc:docMk/>
          <pc:sldMk cId="2598476227" sldId="323"/>
        </pc:sldMkLst>
      </pc:sldChg>
      <pc:sldChg chg="addSp delSp modSp del addAnim delAnim modAnim">
        <pc:chgData name="Siniša Vuksan" userId="3af124f9-b8e7-46e3-9422-21ae1d17ac0b" providerId="ADAL" clId="{DFFC12E3-32AD-4C4A-990C-3B8BA0CE7A78}" dt="2021-01-14T12:16:15.988" v="3532" actId="2696"/>
        <pc:sldMkLst>
          <pc:docMk/>
          <pc:sldMk cId="1673518182" sldId="324"/>
        </pc:sldMkLst>
        <pc:spChg chg="add del mod">
          <ac:chgData name="Siniša Vuksan" userId="3af124f9-b8e7-46e3-9422-21ae1d17ac0b" providerId="ADAL" clId="{DFFC12E3-32AD-4C4A-990C-3B8BA0CE7A78}" dt="2021-01-14T09:53:46.573" v="1044" actId="21"/>
          <ac:spMkLst>
            <pc:docMk/>
            <pc:sldMk cId="1673518182" sldId="324"/>
            <ac:spMk id="6" creationId="{3119D91E-64C6-4CCB-809C-8BA780E903C0}"/>
          </ac:spMkLst>
        </pc:spChg>
        <pc:spChg chg="add del mod">
          <ac:chgData name="Siniša Vuksan" userId="3af124f9-b8e7-46e3-9422-21ae1d17ac0b" providerId="ADAL" clId="{DFFC12E3-32AD-4C4A-990C-3B8BA0CE7A78}" dt="2021-01-14T09:53:30.300" v="1039" actId="21"/>
          <ac:spMkLst>
            <pc:docMk/>
            <pc:sldMk cId="1673518182" sldId="324"/>
            <ac:spMk id="7" creationId="{789758F3-FFB6-4B9E-A8E4-8B45D2AA29CD}"/>
          </ac:spMkLst>
        </pc:spChg>
      </pc:sldChg>
      <pc:sldChg chg="delSp modSp delAnim modAnim">
        <pc:chgData name="Siniša Vuksan" userId="3af124f9-b8e7-46e3-9422-21ae1d17ac0b" providerId="ADAL" clId="{DFFC12E3-32AD-4C4A-990C-3B8BA0CE7A78}" dt="2021-01-14T12:18:51.383" v="3575"/>
        <pc:sldMkLst>
          <pc:docMk/>
          <pc:sldMk cId="3786226918" sldId="413"/>
        </pc:sldMkLst>
        <pc:spChg chg="del">
          <ac:chgData name="Siniša Vuksan" userId="3af124f9-b8e7-46e3-9422-21ae1d17ac0b" providerId="ADAL" clId="{DFFC12E3-32AD-4C4A-990C-3B8BA0CE7A78}" dt="2021-01-14T12:16:18.646" v="3533" actId="478"/>
          <ac:spMkLst>
            <pc:docMk/>
            <pc:sldMk cId="3786226918" sldId="413"/>
            <ac:spMk id="8" creationId="{3F78CB02-FC75-44F9-993A-F46B14060D86}"/>
          </ac:spMkLst>
        </pc:spChg>
        <pc:spChg chg="mod">
          <ac:chgData name="Siniša Vuksan" userId="3af124f9-b8e7-46e3-9422-21ae1d17ac0b" providerId="ADAL" clId="{DFFC12E3-32AD-4C4A-990C-3B8BA0CE7A78}" dt="2021-01-14T12:18:37.087" v="3573" actId="1076"/>
          <ac:spMkLst>
            <pc:docMk/>
            <pc:sldMk cId="3786226918" sldId="413"/>
            <ac:spMk id="11" creationId="{7CCEC7B5-D29D-46AA-8AE6-04BF491DB084}"/>
          </ac:spMkLst>
        </pc:spChg>
        <pc:picChg chg="mod">
          <ac:chgData name="Siniša Vuksan" userId="3af124f9-b8e7-46e3-9422-21ae1d17ac0b" providerId="ADAL" clId="{DFFC12E3-32AD-4C4A-990C-3B8BA0CE7A78}" dt="2021-01-14T12:18:39.989" v="3574" actId="1076"/>
          <ac:picMkLst>
            <pc:docMk/>
            <pc:sldMk cId="3786226918" sldId="413"/>
            <ac:picMk id="10" creationId="{04850BD4-CBB0-488D-8358-0557E125BA0F}"/>
          </ac:picMkLst>
        </pc:picChg>
      </pc:sldChg>
      <pc:sldChg chg="addSp delSp modSp add addAnim delAnim modAnim">
        <pc:chgData name="Siniša Vuksan" userId="3af124f9-b8e7-46e3-9422-21ae1d17ac0b" providerId="ADAL" clId="{DFFC12E3-32AD-4C4A-990C-3B8BA0CE7A78}" dt="2021-01-14T10:13:54.953" v="1339" actId="14100"/>
        <pc:sldMkLst>
          <pc:docMk/>
          <pc:sldMk cId="3028200427" sldId="414"/>
        </pc:sldMkLst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" creationId="{B7889F66-CCBB-4BC4-8656-0552E49AE557}"/>
          </ac:spMkLst>
        </pc:spChg>
        <pc:spChg chg="del">
          <ac:chgData name="Siniša Vuksan" userId="3af124f9-b8e7-46e3-9422-21ae1d17ac0b" providerId="ADAL" clId="{DFFC12E3-32AD-4C4A-990C-3B8BA0CE7A78}" dt="2021-01-14T09:51:40.156" v="1029" actId="478"/>
          <ac:spMkLst>
            <pc:docMk/>
            <pc:sldMk cId="3028200427" sldId="414"/>
            <ac:spMk id="6" creationId="{FFE14C9D-F79A-42C0-87D5-7951E53F2573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7" creationId="{59740205-8AB7-44B1-94B6-4E0B70D8A557}"/>
          </ac:spMkLst>
        </pc:spChg>
        <pc:spChg chg="add del mod">
          <ac:chgData name="Siniša Vuksan" userId="3af124f9-b8e7-46e3-9422-21ae1d17ac0b" providerId="ADAL" clId="{DFFC12E3-32AD-4C4A-990C-3B8BA0CE7A78}" dt="2021-01-14T09:51:29.048" v="1024" actId="478"/>
          <ac:spMkLst>
            <pc:docMk/>
            <pc:sldMk cId="3028200427" sldId="414"/>
            <ac:spMk id="8" creationId="{5A76B6FF-8EC4-4DB8-B298-82D4CCDAEA9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9" creationId="{339DD998-3062-44F0-A052-AE6BBC3CF2C3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0" creationId="{EAEF07DF-F0BB-4856-8CC1-C61B2ECC879C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3" creationId="{A5DC5B01-93E3-4C4D-92BC-0280F13C2AB2}"/>
          </ac:spMkLst>
        </pc:spChg>
        <pc:spChg chg="mod">
          <ac:chgData name="Siniša Vuksan" userId="3af124f9-b8e7-46e3-9422-21ae1d17ac0b" providerId="ADAL" clId="{DFFC12E3-32AD-4C4A-990C-3B8BA0CE7A78}" dt="2021-01-14T10:13:54.953" v="1339" actId="14100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09:51:23.264" v="1023" actId="478"/>
          <ac:spMkLst>
            <pc:docMk/>
            <pc:sldMk cId="3028200427" sldId="414"/>
            <ac:spMk id="24" creationId="{77BFB399-696D-41E0-B7B7-FD0CD4D5E0C1}"/>
          </ac:spMkLst>
        </pc:spChg>
        <pc:spChg chg="del">
          <ac:chgData name="Siniša Vuksan" userId="3af124f9-b8e7-46e3-9422-21ae1d17ac0b" providerId="ADAL" clId="{DFFC12E3-32AD-4C4A-990C-3B8BA0CE7A78}" dt="2021-01-14T09:51:35.948" v="1027" actId="478"/>
          <ac:spMkLst>
            <pc:docMk/>
            <pc:sldMk cId="3028200427" sldId="414"/>
            <ac:spMk id="25" creationId="{8CDB4DF3-B774-4286-B8CC-4F924609FF68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6" creationId="{5603726F-B75E-4F69-B3E0-B41E00D70C6C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7" creationId="{06753FFF-9D07-4AB0-A492-F36A7CBD7B8C}"/>
          </ac:spMkLst>
        </pc:spChg>
        <pc:spChg chg="del">
          <ac:chgData name="Siniša Vuksan" userId="3af124f9-b8e7-46e3-9422-21ae1d17ac0b" providerId="ADAL" clId="{DFFC12E3-32AD-4C4A-990C-3B8BA0CE7A78}" dt="2021-01-14T09:51:34.291" v="1026" actId="478"/>
          <ac:spMkLst>
            <pc:docMk/>
            <pc:sldMk cId="3028200427" sldId="414"/>
            <ac:spMk id="28" creationId="{86F4E9AA-54AD-4173-AA40-B9298261B7FF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29" creationId="{913F2DBA-14D5-4C5A-8071-F1ADD2BECC71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0" creationId="{3AC97905-F3AF-4238-81A3-1C239CC8A422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1" creationId="{184DBF7C-5291-4D94-9A50-FC862C1F24A4}"/>
          </ac:spMkLst>
        </pc:spChg>
        <pc:spChg chg="del">
          <ac:chgData name="Siniša Vuksan" userId="3af124f9-b8e7-46e3-9422-21ae1d17ac0b" providerId="ADAL" clId="{DFFC12E3-32AD-4C4A-990C-3B8BA0CE7A78}" dt="2021-01-14T09:51:20.463" v="1022" actId="478"/>
          <ac:spMkLst>
            <pc:docMk/>
            <pc:sldMk cId="3028200427" sldId="414"/>
            <ac:spMk id="32" creationId="{E651C026-B07E-4EB9-AC5D-92C5BAC4C4E4}"/>
          </ac:spMkLst>
        </pc:spChg>
        <pc:spChg chg="add mod">
          <ac:chgData name="Siniša Vuksan" userId="3af124f9-b8e7-46e3-9422-21ae1d17ac0b" providerId="ADAL" clId="{DFFC12E3-32AD-4C4A-990C-3B8BA0CE7A78}" dt="2021-01-14T10:01:44.631" v="1185" actId="20577"/>
          <ac:spMkLst>
            <pc:docMk/>
            <pc:sldMk cId="3028200427" sldId="414"/>
            <ac:spMk id="33" creationId="{AA0A2FED-388C-4BD8-948B-74769B714FC1}"/>
          </ac:spMkLst>
        </pc:spChg>
        <pc:spChg chg="add mod">
          <ac:chgData name="Siniša Vuksan" userId="3af124f9-b8e7-46e3-9422-21ae1d17ac0b" providerId="ADAL" clId="{DFFC12E3-32AD-4C4A-990C-3B8BA0CE7A78}" dt="2021-01-14T10:03:18.574" v="1203" actId="1076"/>
          <ac:spMkLst>
            <pc:docMk/>
            <pc:sldMk cId="3028200427" sldId="414"/>
            <ac:spMk id="42" creationId="{8B5178CB-54F8-4E4B-907A-BDA0AD6A9291}"/>
          </ac:spMkLst>
        </pc:spChg>
        <pc:spChg chg="add del mod">
          <ac:chgData name="Siniša Vuksan" userId="3af124f9-b8e7-46e3-9422-21ae1d17ac0b" providerId="ADAL" clId="{DFFC12E3-32AD-4C4A-990C-3B8BA0CE7A78}" dt="2021-01-14T10:09:58.055" v="1226" actId="478"/>
          <ac:spMkLst>
            <pc:docMk/>
            <pc:sldMk cId="3028200427" sldId="414"/>
            <ac:spMk id="44" creationId="{999EE4DE-B94C-4D77-A89A-54C6D1FDB5FF}"/>
          </ac:spMkLst>
        </pc:spChg>
        <pc:spChg chg="add del mod">
          <ac:chgData name="Siniša Vuksan" userId="3af124f9-b8e7-46e3-9422-21ae1d17ac0b" providerId="ADAL" clId="{DFFC12E3-32AD-4C4A-990C-3B8BA0CE7A78}" dt="2021-01-14T10:09:59.560" v="1227" actId="478"/>
          <ac:spMkLst>
            <pc:docMk/>
            <pc:sldMk cId="3028200427" sldId="414"/>
            <ac:spMk id="45" creationId="{FAD08AE3-BD9C-4145-903E-3CD93BCA9959}"/>
          </ac:spMkLst>
        </pc:spChg>
        <pc:spChg chg="add del mod">
          <ac:chgData name="Siniša Vuksan" userId="3af124f9-b8e7-46e3-9422-21ae1d17ac0b" providerId="ADAL" clId="{DFFC12E3-32AD-4C4A-990C-3B8BA0CE7A78}" dt="2021-01-14T10:10:06.192" v="1230" actId="478"/>
          <ac:spMkLst>
            <pc:docMk/>
            <pc:sldMk cId="3028200427" sldId="414"/>
            <ac:spMk id="46" creationId="{4A3464A4-4A56-4DA5-BFD3-3762C05776C6}"/>
          </ac:spMkLst>
        </pc:spChg>
        <pc:spChg chg="add del mod">
          <ac:chgData name="Siniša Vuksan" userId="3af124f9-b8e7-46e3-9422-21ae1d17ac0b" providerId="ADAL" clId="{DFFC12E3-32AD-4C4A-990C-3B8BA0CE7A78}" dt="2021-01-14T10:09:55.608" v="1225" actId="478"/>
          <ac:spMkLst>
            <pc:docMk/>
            <pc:sldMk cId="3028200427" sldId="414"/>
            <ac:spMk id="47" creationId="{2D4D3CE6-CBC4-4072-B068-8F10C1E23392}"/>
          </ac:spMkLst>
        </pc:spChg>
        <pc:spChg chg="add mod">
          <ac:chgData name="Siniša Vuksan" userId="3af124f9-b8e7-46e3-9422-21ae1d17ac0b" providerId="ADAL" clId="{DFFC12E3-32AD-4C4A-990C-3B8BA0CE7A78}" dt="2021-01-14T10:09:52.851" v="1224" actId="1076"/>
          <ac:spMkLst>
            <pc:docMk/>
            <pc:sldMk cId="3028200427" sldId="414"/>
            <ac:spMk id="48" creationId="{5FD1E977-2D70-448E-B355-BBB40C1D1BD8}"/>
          </ac:spMkLst>
        </pc:spChg>
        <pc:spChg chg="add mod">
          <ac:chgData name="Siniša Vuksan" userId="3af124f9-b8e7-46e3-9422-21ae1d17ac0b" providerId="ADAL" clId="{DFFC12E3-32AD-4C4A-990C-3B8BA0CE7A78}" dt="2021-01-14T10:10:32.634" v="1253" actId="20577"/>
          <ac:spMkLst>
            <pc:docMk/>
            <pc:sldMk cId="3028200427" sldId="414"/>
            <ac:spMk id="49" creationId="{6730EA4B-0D84-47FB-A3D8-9F01EFC012B3}"/>
          </ac:spMkLst>
        </pc:spChg>
        <pc:spChg chg="add mod">
          <ac:chgData name="Siniša Vuksan" userId="3af124f9-b8e7-46e3-9422-21ae1d17ac0b" providerId="ADAL" clId="{DFFC12E3-32AD-4C4A-990C-3B8BA0CE7A78}" dt="2021-01-14T10:10:40.616" v="1256" actId="20577"/>
          <ac:spMkLst>
            <pc:docMk/>
            <pc:sldMk cId="3028200427" sldId="414"/>
            <ac:spMk id="50" creationId="{A27C5DF4-26F2-4AC9-B5DA-F8D3005CF9AA}"/>
          </ac:spMkLst>
        </pc:spChg>
        <pc:spChg chg="add mod">
          <ac:chgData name="Siniša Vuksan" userId="3af124f9-b8e7-46e3-9422-21ae1d17ac0b" providerId="ADAL" clId="{DFFC12E3-32AD-4C4A-990C-3B8BA0CE7A78}" dt="2021-01-14T10:10:48.907" v="1259" actId="20577"/>
          <ac:spMkLst>
            <pc:docMk/>
            <pc:sldMk cId="3028200427" sldId="414"/>
            <ac:spMk id="51" creationId="{119F7308-D6E4-4136-895C-E2B0BF267B5E}"/>
          </ac:spMkLst>
        </pc:spChg>
        <pc:spChg chg="add mod">
          <ac:chgData name="Siniša Vuksan" userId="3af124f9-b8e7-46e3-9422-21ae1d17ac0b" providerId="ADAL" clId="{DFFC12E3-32AD-4C4A-990C-3B8BA0CE7A78}" dt="2021-01-14T10:12:17.560" v="1292" actId="20577"/>
          <ac:spMkLst>
            <pc:docMk/>
            <pc:sldMk cId="3028200427" sldId="414"/>
            <ac:spMk id="52" creationId="{6379FB11-751F-4F63-BA84-7FBD728A706B}"/>
          </ac:spMkLst>
        </pc:spChg>
        <pc:spChg chg="add mod">
          <ac:chgData name="Siniša Vuksan" userId="3af124f9-b8e7-46e3-9422-21ae1d17ac0b" providerId="ADAL" clId="{DFFC12E3-32AD-4C4A-990C-3B8BA0CE7A78}" dt="2021-01-14T10:12:40.646" v="1295" actId="20577"/>
          <ac:spMkLst>
            <pc:docMk/>
            <pc:sldMk cId="3028200427" sldId="414"/>
            <ac:spMk id="53" creationId="{D5C1E3DD-A094-470D-B047-292908D784F6}"/>
          </ac:spMkLst>
        </pc:spChg>
        <pc:spChg chg="add mod">
          <ac:chgData name="Siniša Vuksan" userId="3af124f9-b8e7-46e3-9422-21ae1d17ac0b" providerId="ADAL" clId="{DFFC12E3-32AD-4C4A-990C-3B8BA0CE7A78}" dt="2021-01-14T10:12:48.091" v="1298" actId="1076"/>
          <ac:spMkLst>
            <pc:docMk/>
            <pc:sldMk cId="3028200427" sldId="414"/>
            <ac:spMk id="54" creationId="{CA473B11-6C57-4080-97AC-2E7457632747}"/>
          </ac:spMkLst>
        </pc:spChg>
        <pc:spChg chg="add mod">
          <ac:chgData name="Siniša Vuksan" userId="3af124f9-b8e7-46e3-9422-21ae1d17ac0b" providerId="ADAL" clId="{DFFC12E3-32AD-4C4A-990C-3B8BA0CE7A78}" dt="2021-01-14T10:13:00.149" v="1312" actId="20577"/>
          <ac:spMkLst>
            <pc:docMk/>
            <pc:sldMk cId="3028200427" sldId="414"/>
            <ac:spMk id="55" creationId="{EB538C64-6DFB-42D2-A167-E8DE2BBFED0C}"/>
          </ac:spMkLst>
        </pc:spChg>
        <pc:spChg chg="add mod">
          <ac:chgData name="Siniša Vuksan" userId="3af124f9-b8e7-46e3-9422-21ae1d17ac0b" providerId="ADAL" clId="{DFFC12E3-32AD-4C4A-990C-3B8BA0CE7A78}" dt="2021-01-14T10:13:13.029" v="1316" actId="1076"/>
          <ac:spMkLst>
            <pc:docMk/>
            <pc:sldMk cId="3028200427" sldId="414"/>
            <ac:spMk id="56" creationId="{CAAC6B9D-7E4E-4D81-BC7C-FD9C30C82124}"/>
          </ac:spMkLst>
        </pc:spChg>
        <pc:spChg chg="add mod">
          <ac:chgData name="Siniša Vuksan" userId="3af124f9-b8e7-46e3-9422-21ae1d17ac0b" providerId="ADAL" clId="{DFFC12E3-32AD-4C4A-990C-3B8BA0CE7A78}" dt="2021-01-14T10:13:25.888" v="1320" actId="1076"/>
          <ac:spMkLst>
            <pc:docMk/>
            <pc:sldMk cId="3028200427" sldId="414"/>
            <ac:spMk id="57" creationId="{77AEA4BC-ECAD-4DE0-8217-AE18E0E2B47D}"/>
          </ac:spMkLst>
        </pc:spChg>
        <pc:spChg chg="add mod">
          <ac:chgData name="Siniša Vuksan" userId="3af124f9-b8e7-46e3-9422-21ae1d17ac0b" providerId="ADAL" clId="{DFFC12E3-32AD-4C4A-990C-3B8BA0CE7A78}" dt="2021-01-14T10:13:47.087" v="1337" actId="20577"/>
          <ac:spMkLst>
            <pc:docMk/>
            <pc:sldMk cId="3028200427" sldId="414"/>
            <ac:spMk id="58" creationId="{C063A28C-F910-4108-9B4F-BAA0196FB69A}"/>
          </ac:spMkLst>
        </pc:spChg>
        <pc:picChg chg="add del mod">
          <ac:chgData name="Siniša Vuksan" userId="3af124f9-b8e7-46e3-9422-21ae1d17ac0b" providerId="ADAL" clId="{DFFC12E3-32AD-4C4A-990C-3B8BA0CE7A78}" dt="2021-01-14T10:10:02.896" v="1229" actId="478"/>
          <ac:picMkLst>
            <pc:docMk/>
            <pc:sldMk cId="3028200427" sldId="414"/>
            <ac:picMk id="2" creationId="{3C85C17C-2ED4-4E4F-A125-4D7A2CE46B84}"/>
          </ac:picMkLst>
        </pc:picChg>
        <pc:picChg chg="add del">
          <ac:chgData name="Siniša Vuksan" userId="3af124f9-b8e7-46e3-9422-21ae1d17ac0b" providerId="ADAL" clId="{DFFC12E3-32AD-4C4A-990C-3B8BA0CE7A78}" dt="2021-01-14T10:03:22.481" v="1205"/>
          <ac:picMkLst>
            <pc:docMk/>
            <pc:sldMk cId="3028200427" sldId="414"/>
            <ac:picMk id="43" creationId="{A1DF526A-52EE-4967-85AC-2C47E6D5EA36}"/>
          </ac:picMkLst>
        </pc:picChg>
        <pc:cxnChg chg="add del mod">
          <ac:chgData name="Siniša Vuksan" userId="3af124f9-b8e7-46e3-9422-21ae1d17ac0b" providerId="ADAL" clId="{DFFC12E3-32AD-4C4A-990C-3B8BA0CE7A78}" dt="2021-01-14T10:02:09.275" v="1189" actId="478"/>
          <ac:cxnSpMkLst>
            <pc:docMk/>
            <pc:sldMk cId="3028200427" sldId="414"/>
            <ac:cxnSpMk id="14" creationId="{1DD23CFA-4636-44D5-B237-03343CD8B50E}"/>
          </ac:cxnSpMkLst>
        </pc:cxnChg>
        <pc:cxnChg chg="add del">
          <ac:chgData name="Siniša Vuksan" userId="3af124f9-b8e7-46e3-9422-21ae1d17ac0b" providerId="ADAL" clId="{DFFC12E3-32AD-4C4A-990C-3B8BA0CE7A78}" dt="2021-01-14T10:02:19.121" v="1191" actId="11529"/>
          <ac:cxnSpMkLst>
            <pc:docMk/>
            <pc:sldMk cId="3028200427" sldId="414"/>
            <ac:cxnSpMk id="23" creationId="{71AA2584-5F8E-4409-AA9A-4E74B8D8DFC6}"/>
          </ac:cxnSpMkLst>
        </pc:cxnChg>
        <pc:cxnChg chg="add del mod">
          <ac:chgData name="Siniša Vuksan" userId="3af124f9-b8e7-46e3-9422-21ae1d17ac0b" providerId="ADAL" clId="{DFFC12E3-32AD-4C4A-990C-3B8BA0CE7A78}" dt="2021-01-14T10:02:47.495" v="1196" actId="478"/>
          <ac:cxnSpMkLst>
            <pc:docMk/>
            <pc:sldMk cId="3028200427" sldId="414"/>
            <ac:cxnSpMk id="35" creationId="{DEA455E8-8351-4B22-B2E2-3B84ECA2A597}"/>
          </ac:cxnSpMkLst>
        </pc:cxnChg>
        <pc:cxnChg chg="add del mod">
          <ac:chgData name="Siniša Vuksan" userId="3af124f9-b8e7-46e3-9422-21ae1d17ac0b" providerId="ADAL" clId="{DFFC12E3-32AD-4C4A-990C-3B8BA0CE7A78}" dt="2021-01-14T10:03:02.244" v="1199" actId="478"/>
          <ac:cxnSpMkLst>
            <pc:docMk/>
            <pc:sldMk cId="3028200427" sldId="414"/>
            <ac:cxnSpMk id="40" creationId="{AD60A262-7795-4E2B-A816-C7DC994FB15D}"/>
          </ac:cxnSpMkLst>
        </pc:cxnChg>
      </pc:sldChg>
      <pc:sldChg chg="addSp delSp modSp new add modAnim">
        <pc:chgData name="Siniša Vuksan" userId="3af124f9-b8e7-46e3-9422-21ae1d17ac0b" providerId="ADAL" clId="{DFFC12E3-32AD-4C4A-990C-3B8BA0CE7A78}" dt="2021-01-14T10:20:29.649" v="1617" actId="1076"/>
        <pc:sldMkLst>
          <pc:docMk/>
          <pc:sldMk cId="500293790" sldId="415"/>
        </pc:sldMkLst>
        <pc:spChg chg="del">
          <ac:chgData name="Siniša Vuksan" userId="3af124f9-b8e7-46e3-9422-21ae1d17ac0b" providerId="ADAL" clId="{DFFC12E3-32AD-4C4A-990C-3B8BA0CE7A78}" dt="2021-01-14T10:15:01.477" v="1342" actId="478"/>
          <ac:spMkLst>
            <pc:docMk/>
            <pc:sldMk cId="500293790" sldId="415"/>
            <ac:spMk id="2" creationId="{6EEE45CD-3DBC-45CF-B740-36133B64D25A}"/>
          </ac:spMkLst>
        </pc:spChg>
        <pc:spChg chg="del">
          <ac:chgData name="Siniša Vuksan" userId="3af124f9-b8e7-46e3-9422-21ae1d17ac0b" providerId="ADAL" clId="{DFFC12E3-32AD-4C4A-990C-3B8BA0CE7A78}" dt="2021-01-14T10:15:02.898" v="1343" actId="478"/>
          <ac:spMkLst>
            <pc:docMk/>
            <pc:sldMk cId="500293790" sldId="415"/>
            <ac:spMk id="3" creationId="{A2DCF9F9-9F54-41C7-8CB3-441D98D7D89C}"/>
          </ac:spMkLst>
        </pc:spChg>
        <pc:spChg chg="add mod">
          <ac:chgData name="Siniša Vuksan" userId="3af124f9-b8e7-46e3-9422-21ae1d17ac0b" providerId="ADAL" clId="{DFFC12E3-32AD-4C4A-990C-3B8BA0CE7A78}" dt="2021-01-14T10:20:29.649" v="1617" actId="1076"/>
          <ac:spMkLst>
            <pc:docMk/>
            <pc:sldMk cId="500293790" sldId="415"/>
            <ac:spMk id="5" creationId="{DFBDEDD6-63DA-4530-B264-464E13CCFA36}"/>
          </ac:spMkLst>
        </pc:spChg>
        <pc:picChg chg="add mod">
          <ac:chgData name="Siniša Vuksan" userId="3af124f9-b8e7-46e3-9422-21ae1d17ac0b" providerId="ADAL" clId="{DFFC12E3-32AD-4C4A-990C-3B8BA0CE7A78}" dt="2021-01-14T10:15:24.985" v="1345" actId="1076"/>
          <ac:picMkLst>
            <pc:docMk/>
            <pc:sldMk cId="500293790" sldId="415"/>
            <ac:picMk id="4" creationId="{FDD5550E-63B0-43B7-B00A-81EB60195D5C}"/>
          </ac:picMkLst>
        </pc:picChg>
      </pc:sldChg>
      <pc:sldChg chg="delSp modSp add ord delAnim modAnim">
        <pc:chgData name="Siniša Vuksan" userId="3af124f9-b8e7-46e3-9422-21ae1d17ac0b" providerId="ADAL" clId="{DFFC12E3-32AD-4C4A-990C-3B8BA0CE7A78}" dt="2021-01-14T10:38:17.529" v="2176" actId="1076"/>
        <pc:sldMkLst>
          <pc:docMk/>
          <pc:sldMk cId="3870017890" sldId="416"/>
        </pc:sldMkLst>
        <pc:spChg chg="del">
          <ac:chgData name="Siniša Vuksan" userId="3af124f9-b8e7-46e3-9422-21ae1d17ac0b" providerId="ADAL" clId="{DFFC12E3-32AD-4C4A-990C-3B8BA0CE7A78}" dt="2021-01-14T10:37:31.561" v="2104" actId="478"/>
          <ac:spMkLst>
            <pc:docMk/>
            <pc:sldMk cId="3870017890" sldId="416"/>
            <ac:spMk id="5" creationId="{62F6632F-846C-4F02-B56B-82805BD5B26E}"/>
          </ac:spMkLst>
        </pc:spChg>
        <pc:spChg chg="mod">
          <ac:chgData name="Siniša Vuksan" userId="3af124f9-b8e7-46e3-9422-21ae1d17ac0b" providerId="ADAL" clId="{DFFC12E3-32AD-4C4A-990C-3B8BA0CE7A78}" dt="2021-01-14T10:38:17.529" v="2176" actId="1076"/>
          <ac:spMkLst>
            <pc:docMk/>
            <pc:sldMk cId="3870017890" sldId="416"/>
            <ac:spMk id="6" creationId="{D59C0E6F-A8FA-4180-809C-0B238788105A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17" creationId="{DD4A5DAE-18DE-41E8-8D07-1198CD67542C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18" creationId="{1051E621-E053-47F7-8F25-E71BCCC654E9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19" creationId="{A7295678-4FA9-4C00-B3C0-5EE07641F091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20" creationId="{D6D771C3-6F7A-4B71-A5E9-F357AA3E11BE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0" creationId="{F6E73B72-B1D3-480E-A124-D918D05D9182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1" creationId="{C18134F3-2AA4-46A8-B1B6-B0DA3AC9A171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2" creationId="{70DCA079-C5FC-461C-898D-149F33EC415F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3" creationId="{23ED0254-053D-4577-92C4-FEDD0194B803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4" creationId="{8D77E0E5-1D89-4A37-B444-A72D8D04AE0B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5" creationId="{E756A14C-DA7A-4B19-A988-DF8B3E3431C4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6" creationId="{752B0879-EF19-436E-BC8E-B8CBBB7B12CF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7" creationId="{6FF69C1E-A643-4C31-B5D3-49AF32A7292B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8" creationId="{630B9DE0-84D1-41B7-BF79-B7CAB4DC9C4E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39" creationId="{07AEFBAD-A5E5-488E-9C63-AD81B977391D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40" creationId="{E527BCE9-28E4-408D-A144-155D79291891}"/>
          </ac:spMkLst>
        </pc:spChg>
        <pc:spChg chg="del">
          <ac:chgData name="Siniša Vuksan" userId="3af124f9-b8e7-46e3-9422-21ae1d17ac0b" providerId="ADAL" clId="{DFFC12E3-32AD-4C4A-990C-3B8BA0CE7A78}" dt="2021-01-14T10:37:05.994" v="2102" actId="478"/>
          <ac:spMkLst>
            <pc:docMk/>
            <pc:sldMk cId="3870017890" sldId="416"/>
            <ac:spMk id="41" creationId="{EF17AC0A-F4BD-4A72-A8CE-084772D94285}"/>
          </ac:spMkLst>
        </pc:spChg>
        <pc:picChg chg="mod">
          <ac:chgData name="Siniša Vuksan" userId="3af124f9-b8e7-46e3-9422-21ae1d17ac0b" providerId="ADAL" clId="{DFFC12E3-32AD-4C4A-990C-3B8BA0CE7A78}" dt="2021-01-14T10:37:47.822" v="2108" actId="1076"/>
          <ac:picMkLst>
            <pc:docMk/>
            <pc:sldMk cId="3870017890" sldId="416"/>
            <ac:picMk id="3" creationId="{DCB64642-CE4F-4D9C-A92A-9A8EF9D7D4F4}"/>
          </ac:picMkLst>
        </pc:picChg>
      </pc:sldChg>
      <pc:sldChg chg="delSp modSp add delAnim modAnim">
        <pc:chgData name="Siniša Vuksan" userId="3af124f9-b8e7-46e3-9422-21ae1d17ac0b" providerId="ADAL" clId="{DFFC12E3-32AD-4C4A-990C-3B8BA0CE7A78}" dt="2021-01-14T11:19:12.176" v="2653" actId="14100"/>
        <pc:sldMkLst>
          <pc:docMk/>
          <pc:sldMk cId="1605415584" sldId="417"/>
        </pc:sldMkLst>
        <pc:spChg chg="mod">
          <ac:chgData name="Siniša Vuksan" userId="3af124f9-b8e7-46e3-9422-21ae1d17ac0b" providerId="ADAL" clId="{DFFC12E3-32AD-4C4A-990C-3B8BA0CE7A78}" dt="2021-01-14T11:19:08.902" v="2652" actId="1076"/>
          <ac:spMkLst>
            <pc:docMk/>
            <pc:sldMk cId="1605415584" sldId="417"/>
            <ac:spMk id="3" creationId="{B7889F66-CCBB-4BC4-8656-0552E49AE557}"/>
          </ac:spMkLst>
        </pc:spChg>
        <pc:spChg chg="mod">
          <ac:chgData name="Siniša Vuksan" userId="3af124f9-b8e7-46e3-9422-21ae1d17ac0b" providerId="ADAL" clId="{DFFC12E3-32AD-4C4A-990C-3B8BA0CE7A78}" dt="2021-01-14T11:19:05.998" v="2651" actId="1076"/>
          <ac:spMkLst>
            <pc:docMk/>
            <pc:sldMk cId="1605415584" sldId="417"/>
            <ac:spMk id="6" creationId="{FFE14C9D-F79A-42C0-87D5-7951E53F2573}"/>
          </ac:spMkLst>
        </pc:spChg>
        <pc:spChg chg="del">
          <ac:chgData name="Siniša Vuksan" userId="3af124f9-b8e7-46e3-9422-21ae1d17ac0b" providerId="ADAL" clId="{DFFC12E3-32AD-4C4A-990C-3B8BA0CE7A78}" dt="2021-01-14T11:11:44.339" v="2181" actId="478"/>
          <ac:spMkLst>
            <pc:docMk/>
            <pc:sldMk cId="1605415584" sldId="417"/>
            <ac:spMk id="7" creationId="{59740205-8AB7-44B1-94B6-4E0B70D8A557}"/>
          </ac:spMkLst>
        </pc:spChg>
        <pc:spChg chg="del">
          <ac:chgData name="Siniša Vuksan" userId="3af124f9-b8e7-46e3-9422-21ae1d17ac0b" providerId="ADAL" clId="{DFFC12E3-32AD-4C4A-990C-3B8BA0CE7A78}" dt="2021-01-14T11:11:44.339" v="2181" actId="478"/>
          <ac:spMkLst>
            <pc:docMk/>
            <pc:sldMk cId="1605415584" sldId="417"/>
            <ac:spMk id="9" creationId="{339DD998-3062-44F0-A052-AE6BBC3CF2C3}"/>
          </ac:spMkLst>
        </pc:spChg>
        <pc:spChg chg="del">
          <ac:chgData name="Siniša Vuksan" userId="3af124f9-b8e7-46e3-9422-21ae1d17ac0b" providerId="ADAL" clId="{DFFC12E3-32AD-4C4A-990C-3B8BA0CE7A78}" dt="2021-01-14T11:11:44.339" v="2181" actId="478"/>
          <ac:spMkLst>
            <pc:docMk/>
            <pc:sldMk cId="1605415584" sldId="417"/>
            <ac:spMk id="10" creationId="{EAEF07DF-F0BB-4856-8CC1-C61B2ECC879C}"/>
          </ac:spMkLst>
        </pc:spChg>
        <pc:spChg chg="del">
          <ac:chgData name="Siniša Vuksan" userId="3af124f9-b8e7-46e3-9422-21ae1d17ac0b" providerId="ADAL" clId="{DFFC12E3-32AD-4C4A-990C-3B8BA0CE7A78}" dt="2021-01-14T11:11:44.339" v="2181" actId="478"/>
          <ac:spMkLst>
            <pc:docMk/>
            <pc:sldMk cId="1605415584" sldId="417"/>
            <ac:spMk id="11" creationId="{F723980D-DDC5-4314-B651-ADA51B6E132B}"/>
          </ac:spMkLst>
        </pc:spChg>
        <pc:spChg chg="del">
          <ac:chgData name="Siniša Vuksan" userId="3af124f9-b8e7-46e3-9422-21ae1d17ac0b" providerId="ADAL" clId="{DFFC12E3-32AD-4C4A-990C-3B8BA0CE7A78}" dt="2021-01-14T11:11:44.339" v="2181" actId="478"/>
          <ac:spMkLst>
            <pc:docMk/>
            <pc:sldMk cId="1605415584" sldId="417"/>
            <ac:spMk id="13" creationId="{A5DC5B01-93E3-4C4D-92BC-0280F13C2AB2}"/>
          </ac:spMkLst>
        </pc:spChg>
        <pc:spChg chg="mod">
          <ac:chgData name="Siniša Vuksan" userId="3af124f9-b8e7-46e3-9422-21ae1d17ac0b" providerId="ADAL" clId="{DFFC12E3-32AD-4C4A-990C-3B8BA0CE7A78}" dt="2021-01-14T11:19:12.176" v="2653" actId="14100"/>
          <ac:spMkLst>
            <pc:docMk/>
            <pc:sldMk cId="1605415584" sldId="417"/>
            <ac:spMk id="15" creationId="{B6F6218F-B4B9-406F-B418-980485A9DCA8}"/>
          </ac:spMkLst>
        </pc:spChg>
        <pc:spChg chg="del">
          <ac:chgData name="Siniša Vuksan" userId="3af124f9-b8e7-46e3-9422-21ae1d17ac0b" providerId="ADAL" clId="{DFFC12E3-32AD-4C4A-990C-3B8BA0CE7A78}" dt="2021-01-14T11:11:44.339" v="2181" actId="478"/>
          <ac:spMkLst>
            <pc:docMk/>
            <pc:sldMk cId="1605415584" sldId="417"/>
            <ac:spMk id="16" creationId="{4D6DC778-FCC3-489E-BEA9-10AB548FACD2}"/>
          </ac:spMkLst>
        </pc:spChg>
        <pc:spChg chg="del">
          <ac:chgData name="Siniša Vuksan" userId="3af124f9-b8e7-46e3-9422-21ae1d17ac0b" providerId="ADAL" clId="{DFFC12E3-32AD-4C4A-990C-3B8BA0CE7A78}" dt="2021-01-14T11:11:44.339" v="2181" actId="478"/>
          <ac:spMkLst>
            <pc:docMk/>
            <pc:sldMk cId="1605415584" sldId="417"/>
            <ac:spMk id="18" creationId="{98BFF8C6-FBAF-42F1-A4B8-9B65CBE43888}"/>
          </ac:spMkLst>
        </pc:spChg>
        <pc:spChg chg="del">
          <ac:chgData name="Siniša Vuksan" userId="3af124f9-b8e7-46e3-9422-21ae1d17ac0b" providerId="ADAL" clId="{DFFC12E3-32AD-4C4A-990C-3B8BA0CE7A78}" dt="2021-01-14T11:11:44.339" v="2181" actId="478"/>
          <ac:spMkLst>
            <pc:docMk/>
            <pc:sldMk cId="1605415584" sldId="417"/>
            <ac:spMk id="20" creationId="{7B730E1C-0B0E-4DA5-9B9E-1FA91760AF6D}"/>
          </ac:spMkLst>
        </pc:spChg>
        <pc:spChg chg="del">
          <ac:chgData name="Siniša Vuksan" userId="3af124f9-b8e7-46e3-9422-21ae1d17ac0b" providerId="ADAL" clId="{DFFC12E3-32AD-4C4A-990C-3B8BA0CE7A78}" dt="2021-01-14T11:11:44.339" v="2181" actId="478"/>
          <ac:spMkLst>
            <pc:docMk/>
            <pc:sldMk cId="1605415584" sldId="417"/>
            <ac:spMk id="22" creationId="{836881F0-A58D-4D6A-800E-3212A23908ED}"/>
          </ac:spMkLst>
        </pc:spChg>
        <pc:spChg chg="del">
          <ac:chgData name="Siniša Vuksan" userId="3af124f9-b8e7-46e3-9422-21ae1d17ac0b" providerId="ADAL" clId="{DFFC12E3-32AD-4C4A-990C-3B8BA0CE7A78}" dt="2021-01-14T11:12:00.277" v="2183" actId="478"/>
          <ac:spMkLst>
            <pc:docMk/>
            <pc:sldMk cId="1605415584" sldId="417"/>
            <ac:spMk id="24" creationId="{77BFB399-696D-41E0-B7B7-FD0CD4D5E0C1}"/>
          </ac:spMkLst>
        </pc:spChg>
        <pc:spChg chg="del">
          <ac:chgData name="Siniša Vuksan" userId="3af124f9-b8e7-46e3-9422-21ae1d17ac0b" providerId="ADAL" clId="{DFFC12E3-32AD-4C4A-990C-3B8BA0CE7A78}" dt="2021-01-14T11:12:03.782" v="2185" actId="478"/>
          <ac:spMkLst>
            <pc:docMk/>
            <pc:sldMk cId="1605415584" sldId="417"/>
            <ac:spMk id="25" creationId="{8CDB4DF3-B774-4286-B8CC-4F924609FF68}"/>
          </ac:spMkLst>
        </pc:spChg>
        <pc:spChg chg="del">
          <ac:chgData name="Siniša Vuksan" userId="3af124f9-b8e7-46e3-9422-21ae1d17ac0b" providerId="ADAL" clId="{DFFC12E3-32AD-4C4A-990C-3B8BA0CE7A78}" dt="2021-01-14T11:11:44.339" v="2181" actId="478"/>
          <ac:spMkLst>
            <pc:docMk/>
            <pc:sldMk cId="1605415584" sldId="417"/>
            <ac:spMk id="26" creationId="{5603726F-B75E-4F69-B3E0-B41E00D70C6C}"/>
          </ac:spMkLst>
        </pc:spChg>
        <pc:spChg chg="del">
          <ac:chgData name="Siniša Vuksan" userId="3af124f9-b8e7-46e3-9422-21ae1d17ac0b" providerId="ADAL" clId="{DFFC12E3-32AD-4C4A-990C-3B8BA0CE7A78}" dt="2021-01-14T11:11:44.339" v="2181" actId="478"/>
          <ac:spMkLst>
            <pc:docMk/>
            <pc:sldMk cId="1605415584" sldId="417"/>
            <ac:spMk id="27" creationId="{06753FFF-9D07-4AB0-A492-F36A7CBD7B8C}"/>
          </ac:spMkLst>
        </pc:spChg>
        <pc:spChg chg="del">
          <ac:chgData name="Siniša Vuksan" userId="3af124f9-b8e7-46e3-9422-21ae1d17ac0b" providerId="ADAL" clId="{DFFC12E3-32AD-4C4A-990C-3B8BA0CE7A78}" dt="2021-01-14T11:12:02.135" v="2184" actId="478"/>
          <ac:spMkLst>
            <pc:docMk/>
            <pc:sldMk cId="1605415584" sldId="417"/>
            <ac:spMk id="28" creationId="{86F4E9AA-54AD-4173-AA40-B9298261B7FF}"/>
          </ac:spMkLst>
        </pc:spChg>
        <pc:spChg chg="del">
          <ac:chgData name="Siniša Vuksan" userId="3af124f9-b8e7-46e3-9422-21ae1d17ac0b" providerId="ADAL" clId="{DFFC12E3-32AD-4C4A-990C-3B8BA0CE7A78}" dt="2021-01-14T11:11:39.881" v="2179" actId="478"/>
          <ac:spMkLst>
            <pc:docMk/>
            <pc:sldMk cId="1605415584" sldId="417"/>
            <ac:spMk id="29" creationId="{913F2DBA-14D5-4C5A-8071-F1ADD2BECC71}"/>
          </ac:spMkLst>
        </pc:spChg>
        <pc:spChg chg="del">
          <ac:chgData name="Siniša Vuksan" userId="3af124f9-b8e7-46e3-9422-21ae1d17ac0b" providerId="ADAL" clId="{DFFC12E3-32AD-4C4A-990C-3B8BA0CE7A78}" dt="2021-01-14T11:11:39.881" v="2179" actId="478"/>
          <ac:spMkLst>
            <pc:docMk/>
            <pc:sldMk cId="1605415584" sldId="417"/>
            <ac:spMk id="30" creationId="{3AC97905-F3AF-4238-81A3-1C239CC8A422}"/>
          </ac:spMkLst>
        </pc:spChg>
        <pc:spChg chg="del">
          <ac:chgData name="Siniša Vuksan" userId="3af124f9-b8e7-46e3-9422-21ae1d17ac0b" providerId="ADAL" clId="{DFFC12E3-32AD-4C4A-990C-3B8BA0CE7A78}" dt="2021-01-14T11:11:44.339" v="2181" actId="478"/>
          <ac:spMkLst>
            <pc:docMk/>
            <pc:sldMk cId="1605415584" sldId="417"/>
            <ac:spMk id="31" creationId="{184DBF7C-5291-4D94-9A50-FC862C1F24A4}"/>
          </ac:spMkLst>
        </pc:spChg>
        <pc:spChg chg="del">
          <ac:chgData name="Siniša Vuksan" userId="3af124f9-b8e7-46e3-9422-21ae1d17ac0b" providerId="ADAL" clId="{DFFC12E3-32AD-4C4A-990C-3B8BA0CE7A78}" dt="2021-01-14T11:11:44.339" v="2181" actId="478"/>
          <ac:spMkLst>
            <pc:docMk/>
            <pc:sldMk cId="1605415584" sldId="417"/>
            <ac:spMk id="32" creationId="{E651C026-B07E-4EB9-AC5D-92C5BAC4C4E4}"/>
          </ac:spMkLst>
        </pc:spChg>
        <pc:spChg chg="del">
          <ac:chgData name="Siniša Vuksan" userId="3af124f9-b8e7-46e3-9422-21ae1d17ac0b" providerId="ADAL" clId="{DFFC12E3-32AD-4C4A-990C-3B8BA0CE7A78}" dt="2021-01-14T11:12:06.702" v="2186" actId="478"/>
          <ac:spMkLst>
            <pc:docMk/>
            <pc:sldMk cId="1605415584" sldId="417"/>
            <ac:spMk id="33" creationId="{57713E8B-A4C1-4B90-949C-10F8CACCC21C}"/>
          </ac:spMkLst>
        </pc:spChg>
        <pc:picChg chg="mod">
          <ac:chgData name="Siniša Vuksan" userId="3af124f9-b8e7-46e3-9422-21ae1d17ac0b" providerId="ADAL" clId="{DFFC12E3-32AD-4C4A-990C-3B8BA0CE7A78}" dt="2021-01-14T11:16:42.006" v="2556" actId="1076"/>
          <ac:picMkLst>
            <pc:docMk/>
            <pc:sldMk cId="1605415584" sldId="417"/>
            <ac:picMk id="2" creationId="{3C85C17C-2ED4-4E4F-A125-4D7A2CE46B84}"/>
          </ac:picMkLst>
        </pc:picChg>
        <pc:picChg chg="mod">
          <ac:chgData name="Siniša Vuksan" userId="3af124f9-b8e7-46e3-9422-21ae1d17ac0b" providerId="ADAL" clId="{DFFC12E3-32AD-4C4A-990C-3B8BA0CE7A78}" dt="2021-01-14T11:19:00.780" v="2650" actId="14826"/>
          <ac:picMkLst>
            <pc:docMk/>
            <pc:sldMk cId="1605415584" sldId="417"/>
            <ac:picMk id="4" creationId="{1B2619D9-4F98-4A11-8FFE-57C7EB1F529A}"/>
          </ac:picMkLst>
        </pc:picChg>
      </pc:sldChg>
      <pc:sldChg chg="delSp new add del">
        <pc:chgData name="Siniša Vuksan" userId="3af124f9-b8e7-46e3-9422-21ae1d17ac0b" providerId="ADAL" clId="{DFFC12E3-32AD-4C4A-990C-3B8BA0CE7A78}" dt="2021-01-14T12:16:12.850" v="3530" actId="2696"/>
        <pc:sldMkLst>
          <pc:docMk/>
          <pc:sldMk cId="4127699972" sldId="418"/>
        </pc:sldMkLst>
        <pc:spChg chg="del">
          <ac:chgData name="Siniša Vuksan" userId="3af124f9-b8e7-46e3-9422-21ae1d17ac0b" providerId="ADAL" clId="{DFFC12E3-32AD-4C4A-990C-3B8BA0CE7A78}" dt="2021-01-14T11:19:24.924" v="2656" actId="478"/>
          <ac:spMkLst>
            <pc:docMk/>
            <pc:sldMk cId="4127699972" sldId="418"/>
            <ac:spMk id="2" creationId="{3E6A3980-3797-4BFD-9869-F33E9B68CBE1}"/>
          </ac:spMkLst>
        </pc:spChg>
        <pc:spChg chg="del">
          <ac:chgData name="Siniša Vuksan" userId="3af124f9-b8e7-46e3-9422-21ae1d17ac0b" providerId="ADAL" clId="{DFFC12E3-32AD-4C4A-990C-3B8BA0CE7A78}" dt="2021-01-14T11:19:26.496" v="2657" actId="478"/>
          <ac:spMkLst>
            <pc:docMk/>
            <pc:sldMk cId="4127699972" sldId="418"/>
            <ac:spMk id="3" creationId="{FFD13409-E158-4F9F-AC42-1EABAD4E8131}"/>
          </ac:spMkLst>
        </pc:spChg>
      </pc:sldChg>
      <pc:sldChg chg="addSp modSp add modAnim">
        <pc:chgData name="Siniša Vuksan" userId="3af124f9-b8e7-46e3-9422-21ae1d17ac0b" providerId="ADAL" clId="{DFFC12E3-32AD-4C4A-990C-3B8BA0CE7A78}" dt="2021-01-14T11:38:20.260" v="2707" actId="1076"/>
        <pc:sldMkLst>
          <pc:docMk/>
          <pc:sldMk cId="139944327" sldId="419"/>
        </pc:sldMkLst>
        <pc:spChg chg="mod">
          <ac:chgData name="Siniša Vuksan" userId="3af124f9-b8e7-46e3-9422-21ae1d17ac0b" providerId="ADAL" clId="{DFFC12E3-32AD-4C4A-990C-3B8BA0CE7A78}" dt="2021-01-14T11:36:55.839" v="2703" actId="1076"/>
          <ac:spMkLst>
            <pc:docMk/>
            <pc:sldMk cId="139944327" sldId="419"/>
            <ac:spMk id="6" creationId="{D59C0E6F-A8FA-4180-809C-0B238788105A}"/>
          </ac:spMkLst>
        </pc:spChg>
        <pc:picChg chg="mod">
          <ac:chgData name="Siniša Vuksan" userId="3af124f9-b8e7-46e3-9422-21ae1d17ac0b" providerId="ADAL" clId="{DFFC12E3-32AD-4C4A-990C-3B8BA0CE7A78}" dt="2021-01-14T11:35:44.388" v="2659" actId="14826"/>
          <ac:picMkLst>
            <pc:docMk/>
            <pc:sldMk cId="139944327" sldId="419"/>
            <ac:picMk id="2" creationId="{364F0D10-6C93-4798-9B51-775114644404}"/>
          </ac:picMkLst>
        </pc:picChg>
        <pc:picChg chg="mod">
          <ac:chgData name="Siniša Vuksan" userId="3af124f9-b8e7-46e3-9422-21ae1d17ac0b" providerId="ADAL" clId="{DFFC12E3-32AD-4C4A-990C-3B8BA0CE7A78}" dt="2021-01-14T11:36:52.167" v="2702" actId="1076"/>
          <ac:picMkLst>
            <pc:docMk/>
            <pc:sldMk cId="139944327" sldId="419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DFFC12E3-32AD-4C4A-990C-3B8BA0CE7A78}" dt="2021-01-14T11:38:20.260" v="2707" actId="1076"/>
          <ac:picMkLst>
            <pc:docMk/>
            <pc:sldMk cId="139944327" sldId="419"/>
            <ac:picMk id="5" creationId="{1F5B4166-CAAE-43DD-9E8A-42460DB7DBB8}"/>
          </ac:picMkLst>
        </pc:picChg>
      </pc:sldChg>
      <pc:sldChg chg="addSp delSp modSp add delAnim modAnim">
        <pc:chgData name="Siniša Vuksan" userId="3af124f9-b8e7-46e3-9422-21ae1d17ac0b" providerId="ADAL" clId="{DFFC12E3-32AD-4C4A-990C-3B8BA0CE7A78}" dt="2021-01-14T12:23:51.566" v="3639" actId="1076"/>
        <pc:sldMkLst>
          <pc:docMk/>
          <pc:sldMk cId="4235660315" sldId="420"/>
        </pc:sldMkLst>
        <pc:spChg chg="mod">
          <ac:chgData name="Siniša Vuksan" userId="3af124f9-b8e7-46e3-9422-21ae1d17ac0b" providerId="ADAL" clId="{DFFC12E3-32AD-4C4A-990C-3B8BA0CE7A78}" dt="2021-01-14T11:42:21.183" v="2908" actId="1076"/>
          <ac:spMkLst>
            <pc:docMk/>
            <pc:sldMk cId="4235660315" sldId="420"/>
            <ac:spMk id="6" creationId="{D59C0E6F-A8FA-4180-809C-0B238788105A}"/>
          </ac:spMkLst>
        </pc:spChg>
        <pc:spChg chg="add mod">
          <ac:chgData name="Siniša Vuksan" userId="3af124f9-b8e7-46e3-9422-21ae1d17ac0b" providerId="ADAL" clId="{DFFC12E3-32AD-4C4A-990C-3B8BA0CE7A78}" dt="2021-01-14T12:23:48.894" v="3638" actId="1076"/>
          <ac:spMkLst>
            <pc:docMk/>
            <pc:sldMk cId="4235660315" sldId="420"/>
            <ac:spMk id="7" creationId="{228A03B9-0D49-41DB-9B23-5D530E96DC16}"/>
          </ac:spMkLst>
        </pc:spChg>
        <pc:spChg chg="add mod">
          <ac:chgData name="Siniša Vuksan" userId="3af124f9-b8e7-46e3-9422-21ae1d17ac0b" providerId="ADAL" clId="{DFFC12E3-32AD-4C4A-990C-3B8BA0CE7A78}" dt="2021-01-14T11:42:17.589" v="2907" actId="1036"/>
          <ac:spMkLst>
            <pc:docMk/>
            <pc:sldMk cId="4235660315" sldId="420"/>
            <ac:spMk id="8" creationId="{DBB69E90-6769-4E6C-AA85-DC897CAA77BC}"/>
          </ac:spMkLst>
        </pc:spChg>
        <pc:spChg chg="add mod">
          <ac:chgData name="Siniša Vuksan" userId="3af124f9-b8e7-46e3-9422-21ae1d17ac0b" providerId="ADAL" clId="{DFFC12E3-32AD-4C4A-990C-3B8BA0CE7A78}" dt="2021-01-14T12:23:51.566" v="3639" actId="1076"/>
          <ac:spMkLst>
            <pc:docMk/>
            <pc:sldMk cId="4235660315" sldId="420"/>
            <ac:spMk id="9" creationId="{89F585FF-0EFA-44C7-99C4-6B2D9668404A}"/>
          </ac:spMkLst>
        </pc:spChg>
        <pc:spChg chg="add mod">
          <ac:chgData name="Siniša Vuksan" userId="3af124f9-b8e7-46e3-9422-21ae1d17ac0b" providerId="ADAL" clId="{DFFC12E3-32AD-4C4A-990C-3B8BA0CE7A78}" dt="2021-01-14T11:42:17.589" v="2907" actId="1036"/>
          <ac:spMkLst>
            <pc:docMk/>
            <pc:sldMk cId="4235660315" sldId="420"/>
            <ac:spMk id="10" creationId="{5877E214-6DDF-40C2-BAEA-BF4A6EC19978}"/>
          </ac:spMkLst>
        </pc:spChg>
        <pc:spChg chg="add mod">
          <ac:chgData name="Siniša Vuksan" userId="3af124f9-b8e7-46e3-9422-21ae1d17ac0b" providerId="ADAL" clId="{DFFC12E3-32AD-4C4A-990C-3B8BA0CE7A78}" dt="2021-01-14T11:42:33.456" v="2911" actId="20577"/>
          <ac:spMkLst>
            <pc:docMk/>
            <pc:sldMk cId="4235660315" sldId="420"/>
            <ac:spMk id="11" creationId="{216741B7-0830-4DE7-9A24-30997F8DF293}"/>
          </ac:spMkLst>
        </pc:spChg>
        <pc:picChg chg="mod">
          <ac:chgData name="Siniša Vuksan" userId="3af124f9-b8e7-46e3-9422-21ae1d17ac0b" providerId="ADAL" clId="{DFFC12E3-32AD-4C4A-990C-3B8BA0CE7A78}" dt="2021-01-14T11:42:17.589" v="2907" actId="1036"/>
          <ac:picMkLst>
            <pc:docMk/>
            <pc:sldMk cId="4235660315" sldId="420"/>
            <ac:picMk id="3" creationId="{DCB64642-CE4F-4D9C-A92A-9A8EF9D7D4F4}"/>
          </ac:picMkLst>
        </pc:picChg>
        <pc:picChg chg="del">
          <ac:chgData name="Siniša Vuksan" userId="3af124f9-b8e7-46e3-9422-21ae1d17ac0b" providerId="ADAL" clId="{DFFC12E3-32AD-4C4A-990C-3B8BA0CE7A78}" dt="2021-01-14T11:39:56.411" v="2790" actId="478"/>
          <ac:picMkLst>
            <pc:docMk/>
            <pc:sldMk cId="4235660315" sldId="420"/>
            <ac:picMk id="5" creationId="{1F5B4166-CAAE-43DD-9E8A-42460DB7DBB8}"/>
          </ac:picMkLst>
        </pc:picChg>
      </pc:sldChg>
      <pc:sldChg chg="delSp modSp add delAnim modAnim">
        <pc:chgData name="Siniša Vuksan" userId="3af124f9-b8e7-46e3-9422-21ae1d17ac0b" providerId="ADAL" clId="{DFFC12E3-32AD-4C4A-990C-3B8BA0CE7A78}" dt="2021-01-14T12:23:43.467" v="3637"/>
        <pc:sldMkLst>
          <pc:docMk/>
          <pc:sldMk cId="2629483386" sldId="421"/>
        </pc:sldMkLst>
        <pc:spChg chg="mod">
          <ac:chgData name="Siniša Vuksan" userId="3af124f9-b8e7-46e3-9422-21ae1d17ac0b" providerId="ADAL" clId="{DFFC12E3-32AD-4C4A-990C-3B8BA0CE7A78}" dt="2021-01-14T11:59:12.291" v="3132" actId="1076"/>
          <ac:spMkLst>
            <pc:docMk/>
            <pc:sldMk cId="2629483386" sldId="421"/>
            <ac:spMk id="6" creationId="{D59C0E6F-A8FA-4180-809C-0B238788105A}"/>
          </ac:spMkLst>
        </pc:spChg>
        <pc:spChg chg="del">
          <ac:chgData name="Siniša Vuksan" userId="3af124f9-b8e7-46e3-9422-21ae1d17ac0b" providerId="ADAL" clId="{DFFC12E3-32AD-4C4A-990C-3B8BA0CE7A78}" dt="2021-01-14T11:51:58.999" v="2916" actId="478"/>
          <ac:spMkLst>
            <pc:docMk/>
            <pc:sldMk cId="2629483386" sldId="421"/>
            <ac:spMk id="7" creationId="{228A03B9-0D49-41DB-9B23-5D530E96DC16}"/>
          </ac:spMkLst>
        </pc:spChg>
        <pc:spChg chg="del">
          <ac:chgData name="Siniša Vuksan" userId="3af124f9-b8e7-46e3-9422-21ae1d17ac0b" providerId="ADAL" clId="{DFFC12E3-32AD-4C4A-990C-3B8BA0CE7A78}" dt="2021-01-14T11:51:55.377" v="2915" actId="478"/>
          <ac:spMkLst>
            <pc:docMk/>
            <pc:sldMk cId="2629483386" sldId="421"/>
            <ac:spMk id="8" creationId="{DBB69E90-6769-4E6C-AA85-DC897CAA77BC}"/>
          </ac:spMkLst>
        </pc:spChg>
        <pc:spChg chg="del">
          <ac:chgData name="Siniša Vuksan" userId="3af124f9-b8e7-46e3-9422-21ae1d17ac0b" providerId="ADAL" clId="{DFFC12E3-32AD-4C4A-990C-3B8BA0CE7A78}" dt="2021-01-14T11:52:00.188" v="2917" actId="478"/>
          <ac:spMkLst>
            <pc:docMk/>
            <pc:sldMk cId="2629483386" sldId="421"/>
            <ac:spMk id="9" creationId="{89F585FF-0EFA-44C7-99C4-6B2D9668404A}"/>
          </ac:spMkLst>
        </pc:spChg>
        <pc:spChg chg="del">
          <ac:chgData name="Siniša Vuksan" userId="3af124f9-b8e7-46e3-9422-21ae1d17ac0b" providerId="ADAL" clId="{DFFC12E3-32AD-4C4A-990C-3B8BA0CE7A78}" dt="2021-01-14T11:51:55.377" v="2915" actId="478"/>
          <ac:spMkLst>
            <pc:docMk/>
            <pc:sldMk cId="2629483386" sldId="421"/>
            <ac:spMk id="10" creationId="{5877E214-6DDF-40C2-BAEA-BF4A6EC19978}"/>
          </ac:spMkLst>
        </pc:spChg>
        <pc:spChg chg="del">
          <ac:chgData name="Siniša Vuksan" userId="3af124f9-b8e7-46e3-9422-21ae1d17ac0b" providerId="ADAL" clId="{DFFC12E3-32AD-4C4A-990C-3B8BA0CE7A78}" dt="2021-01-14T11:52:02.150" v="2918" actId="478"/>
          <ac:spMkLst>
            <pc:docMk/>
            <pc:sldMk cId="2629483386" sldId="421"/>
            <ac:spMk id="11" creationId="{216741B7-0830-4DE7-9A24-30997F8DF293}"/>
          </ac:spMkLst>
        </pc:spChg>
        <pc:picChg chg="del">
          <ac:chgData name="Siniša Vuksan" userId="3af124f9-b8e7-46e3-9422-21ae1d17ac0b" providerId="ADAL" clId="{DFFC12E3-32AD-4C4A-990C-3B8BA0CE7A78}" dt="2021-01-14T11:51:52.722" v="2914" actId="478"/>
          <ac:picMkLst>
            <pc:docMk/>
            <pc:sldMk cId="2629483386" sldId="421"/>
            <ac:picMk id="3" creationId="{DCB64642-CE4F-4D9C-A92A-9A8EF9D7D4F4}"/>
          </ac:picMkLst>
        </pc:picChg>
      </pc:sldChg>
      <pc:sldChg chg="addSp delSp modSp add delAnim modAnim">
        <pc:chgData name="Siniša Vuksan" userId="3af124f9-b8e7-46e3-9422-21ae1d17ac0b" providerId="ADAL" clId="{DFFC12E3-32AD-4C4A-990C-3B8BA0CE7A78}" dt="2021-01-14T12:15:45.533" v="3529"/>
        <pc:sldMkLst>
          <pc:docMk/>
          <pc:sldMk cId="3396295359" sldId="422"/>
        </pc:sldMkLst>
        <pc:spChg chg="add mod">
          <ac:chgData name="Siniša Vuksan" userId="3af124f9-b8e7-46e3-9422-21ae1d17ac0b" providerId="ADAL" clId="{DFFC12E3-32AD-4C4A-990C-3B8BA0CE7A78}" dt="2021-01-14T12:15:32.827" v="3525" actId="114"/>
          <ac:spMkLst>
            <pc:docMk/>
            <pc:sldMk cId="3396295359" sldId="422"/>
            <ac:spMk id="5" creationId="{6A1EBE72-628E-4E9A-90DF-F6E255954E51}"/>
          </ac:spMkLst>
        </pc:spChg>
        <pc:spChg chg="mod ord">
          <ac:chgData name="Siniša Vuksan" userId="3af124f9-b8e7-46e3-9422-21ae1d17ac0b" providerId="ADAL" clId="{DFFC12E3-32AD-4C4A-990C-3B8BA0CE7A78}" dt="2021-01-14T12:15:39.957" v="3527" actId="171"/>
          <ac:spMkLst>
            <pc:docMk/>
            <pc:sldMk cId="3396295359" sldId="422"/>
            <ac:spMk id="6" creationId="{D59C0E6F-A8FA-4180-809C-0B238788105A}"/>
          </ac:spMkLst>
        </pc:spChg>
        <pc:spChg chg="del">
          <ac:chgData name="Siniša Vuksan" userId="3af124f9-b8e7-46e3-9422-21ae1d17ac0b" providerId="ADAL" clId="{DFFC12E3-32AD-4C4A-990C-3B8BA0CE7A78}" dt="2021-01-14T12:03:51.174" v="3140" actId="478"/>
          <ac:spMkLst>
            <pc:docMk/>
            <pc:sldMk cId="3396295359" sldId="422"/>
            <ac:spMk id="7" creationId="{228A03B9-0D49-41DB-9B23-5D530E96DC16}"/>
          </ac:spMkLst>
        </pc:spChg>
        <pc:spChg chg="del">
          <ac:chgData name="Siniša Vuksan" userId="3af124f9-b8e7-46e3-9422-21ae1d17ac0b" providerId="ADAL" clId="{DFFC12E3-32AD-4C4A-990C-3B8BA0CE7A78}" dt="2021-01-14T12:03:47.646" v="3138" actId="478"/>
          <ac:spMkLst>
            <pc:docMk/>
            <pc:sldMk cId="3396295359" sldId="422"/>
            <ac:spMk id="8" creationId="{DBB69E90-6769-4E6C-AA85-DC897CAA77BC}"/>
          </ac:spMkLst>
        </pc:spChg>
        <pc:spChg chg="del">
          <ac:chgData name="Siniša Vuksan" userId="3af124f9-b8e7-46e3-9422-21ae1d17ac0b" providerId="ADAL" clId="{DFFC12E3-32AD-4C4A-990C-3B8BA0CE7A78}" dt="2021-01-14T12:03:49.347" v="3139" actId="478"/>
          <ac:spMkLst>
            <pc:docMk/>
            <pc:sldMk cId="3396295359" sldId="422"/>
            <ac:spMk id="9" creationId="{89F585FF-0EFA-44C7-99C4-6B2D9668404A}"/>
          </ac:spMkLst>
        </pc:spChg>
        <pc:spChg chg="del">
          <ac:chgData name="Siniša Vuksan" userId="3af124f9-b8e7-46e3-9422-21ae1d17ac0b" providerId="ADAL" clId="{DFFC12E3-32AD-4C4A-990C-3B8BA0CE7A78}" dt="2021-01-14T12:03:44.771" v="3137" actId="478"/>
          <ac:spMkLst>
            <pc:docMk/>
            <pc:sldMk cId="3396295359" sldId="422"/>
            <ac:spMk id="10" creationId="{5877E214-6DDF-40C2-BAEA-BF4A6EC19978}"/>
          </ac:spMkLst>
        </pc:spChg>
        <pc:spChg chg="del">
          <ac:chgData name="Siniša Vuksan" userId="3af124f9-b8e7-46e3-9422-21ae1d17ac0b" providerId="ADAL" clId="{DFFC12E3-32AD-4C4A-990C-3B8BA0CE7A78}" dt="2021-01-14T12:01:33.503" v="3134" actId="478"/>
          <ac:spMkLst>
            <pc:docMk/>
            <pc:sldMk cId="3396295359" sldId="422"/>
            <ac:spMk id="11" creationId="{216741B7-0830-4DE7-9A24-30997F8DF293}"/>
          </ac:spMkLst>
        </pc:spChg>
        <pc:picChg chg="mod ord">
          <ac:chgData name="Siniša Vuksan" userId="3af124f9-b8e7-46e3-9422-21ae1d17ac0b" providerId="ADAL" clId="{DFFC12E3-32AD-4C4A-990C-3B8BA0CE7A78}" dt="2021-01-14T12:15:33.304" v="3526" actId="166"/>
          <ac:picMkLst>
            <pc:docMk/>
            <pc:sldMk cId="3396295359" sldId="422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DFFC12E3-32AD-4C4A-990C-3B8BA0CE7A78}" dt="2021-01-14T12:08:44.770" v="3305" actId="1076"/>
          <ac:picMkLst>
            <pc:docMk/>
            <pc:sldMk cId="3396295359" sldId="422"/>
            <ac:picMk id="4" creationId="{8CD558BE-6488-476D-90C7-6BD1E1C7A074}"/>
          </ac:picMkLst>
        </pc:picChg>
        <pc:picChg chg="add mod">
          <ac:chgData name="Siniša Vuksan" userId="3af124f9-b8e7-46e3-9422-21ae1d17ac0b" providerId="ADAL" clId="{DFFC12E3-32AD-4C4A-990C-3B8BA0CE7A78}" dt="2021-01-14T12:13:26.330" v="3465" actId="1035"/>
          <ac:picMkLst>
            <pc:docMk/>
            <pc:sldMk cId="3396295359" sldId="422"/>
            <ac:picMk id="12" creationId="{B9F9A617-3C18-4058-8FA0-3964F0BBB9A4}"/>
          </ac:picMkLst>
        </pc:picChg>
        <pc:picChg chg="add mod">
          <ac:chgData name="Siniša Vuksan" userId="3af124f9-b8e7-46e3-9422-21ae1d17ac0b" providerId="ADAL" clId="{DFFC12E3-32AD-4C4A-990C-3B8BA0CE7A78}" dt="2021-01-14T12:13:26.330" v="3465" actId="1035"/>
          <ac:picMkLst>
            <pc:docMk/>
            <pc:sldMk cId="3396295359" sldId="422"/>
            <ac:picMk id="13" creationId="{63B51073-C673-4546-9EE8-845E43D7CFEC}"/>
          </ac:picMkLst>
        </pc:picChg>
        <pc:picChg chg="add mod">
          <ac:chgData name="Siniša Vuksan" userId="3af124f9-b8e7-46e3-9422-21ae1d17ac0b" providerId="ADAL" clId="{DFFC12E3-32AD-4C4A-990C-3B8BA0CE7A78}" dt="2021-01-14T12:13:26.330" v="3465" actId="1035"/>
          <ac:picMkLst>
            <pc:docMk/>
            <pc:sldMk cId="3396295359" sldId="422"/>
            <ac:picMk id="14" creationId="{5333E53D-10EB-4F38-B01C-80B06022C6FD}"/>
          </ac:picMkLst>
        </pc:picChg>
        <pc:picChg chg="add mod">
          <ac:chgData name="Siniša Vuksan" userId="3af124f9-b8e7-46e3-9422-21ae1d17ac0b" providerId="ADAL" clId="{DFFC12E3-32AD-4C4A-990C-3B8BA0CE7A78}" dt="2021-01-14T12:13:26.330" v="3465" actId="1035"/>
          <ac:picMkLst>
            <pc:docMk/>
            <pc:sldMk cId="3396295359" sldId="422"/>
            <ac:picMk id="15" creationId="{C24BD870-9456-4DD2-9C4E-F44C024FA48E}"/>
          </ac:picMkLst>
        </pc:picChg>
        <pc:picChg chg="add mod">
          <ac:chgData name="Siniša Vuksan" userId="3af124f9-b8e7-46e3-9422-21ae1d17ac0b" providerId="ADAL" clId="{DFFC12E3-32AD-4C4A-990C-3B8BA0CE7A78}" dt="2021-01-14T12:13:26.330" v="3465" actId="1035"/>
          <ac:picMkLst>
            <pc:docMk/>
            <pc:sldMk cId="3396295359" sldId="422"/>
            <ac:picMk id="16" creationId="{F57026E3-FE6D-4845-BC54-DF1CA94F2AC8}"/>
          </ac:picMkLst>
        </pc:picChg>
        <pc:picChg chg="add mod">
          <ac:chgData name="Siniša Vuksan" userId="3af124f9-b8e7-46e3-9422-21ae1d17ac0b" providerId="ADAL" clId="{DFFC12E3-32AD-4C4A-990C-3B8BA0CE7A78}" dt="2021-01-14T12:13:26.330" v="3465" actId="1035"/>
          <ac:picMkLst>
            <pc:docMk/>
            <pc:sldMk cId="3396295359" sldId="422"/>
            <ac:picMk id="17" creationId="{EE9702DF-CFF7-4022-8140-3C36ED3EE871}"/>
          </ac:picMkLst>
        </pc:picChg>
        <pc:picChg chg="add mod">
          <ac:chgData name="Siniša Vuksan" userId="3af124f9-b8e7-46e3-9422-21ae1d17ac0b" providerId="ADAL" clId="{DFFC12E3-32AD-4C4A-990C-3B8BA0CE7A78}" dt="2021-01-14T12:13:26.330" v="3465" actId="1035"/>
          <ac:picMkLst>
            <pc:docMk/>
            <pc:sldMk cId="3396295359" sldId="422"/>
            <ac:picMk id="18" creationId="{68CA4B9B-E9FC-49CD-968B-FC11596FCFF4}"/>
          </ac:picMkLst>
        </pc:picChg>
        <pc:picChg chg="add mod">
          <ac:chgData name="Siniša Vuksan" userId="3af124f9-b8e7-46e3-9422-21ae1d17ac0b" providerId="ADAL" clId="{DFFC12E3-32AD-4C4A-990C-3B8BA0CE7A78}" dt="2021-01-14T12:13:26.330" v="3465" actId="1035"/>
          <ac:picMkLst>
            <pc:docMk/>
            <pc:sldMk cId="3396295359" sldId="422"/>
            <ac:picMk id="19" creationId="{4B5820E5-E8BA-4C20-A6FD-5B3741384131}"/>
          </ac:picMkLst>
        </pc:picChg>
      </pc:sldChg>
      <pc:sldChg chg="addSp modSp add modAnim">
        <pc:chgData name="Siniša Vuksan" userId="3af124f9-b8e7-46e3-9422-21ae1d17ac0b" providerId="ADAL" clId="{DFFC12E3-32AD-4C4A-990C-3B8BA0CE7A78}" dt="2021-01-14T12:24:20.803" v="3652" actId="1076"/>
        <pc:sldMkLst>
          <pc:docMk/>
          <pc:sldMk cId="3187039574" sldId="423"/>
        </pc:sldMkLst>
        <pc:spChg chg="add mod">
          <ac:chgData name="Siniša Vuksan" userId="3af124f9-b8e7-46e3-9422-21ae1d17ac0b" providerId="ADAL" clId="{DFFC12E3-32AD-4C4A-990C-3B8BA0CE7A78}" dt="2021-01-14T12:24:20.803" v="3652" actId="1076"/>
          <ac:spMkLst>
            <pc:docMk/>
            <pc:sldMk cId="3187039574" sldId="423"/>
            <ac:spMk id="5" creationId="{8B09F310-E535-4C60-8C28-6BF64743F8AB}"/>
          </ac:spMkLst>
        </pc:spChg>
        <pc:spChg chg="mod">
          <ac:chgData name="Siniša Vuksan" userId="3af124f9-b8e7-46e3-9422-21ae1d17ac0b" providerId="ADAL" clId="{DFFC12E3-32AD-4C4A-990C-3B8BA0CE7A78}" dt="2021-01-14T12:20:35.088" v="3636" actId="20577"/>
          <ac:spMkLst>
            <pc:docMk/>
            <pc:sldMk cId="3187039574" sldId="423"/>
            <ac:spMk id="6" creationId="{D59C0E6F-A8FA-4180-809C-0B238788105A}"/>
          </ac:spMkLst>
        </pc:spChg>
        <pc:picChg chg="mod">
          <ac:chgData name="Siniša Vuksan" userId="3af124f9-b8e7-46e3-9422-21ae1d17ac0b" providerId="ADAL" clId="{DFFC12E3-32AD-4C4A-990C-3B8BA0CE7A78}" dt="2021-01-14T12:20:06.585" v="3581" actId="14100"/>
          <ac:picMkLst>
            <pc:docMk/>
            <pc:sldMk cId="3187039574" sldId="423"/>
            <ac:picMk id="3" creationId="{DCB64642-CE4F-4D9C-A92A-9A8EF9D7D4F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arningapps.org/watch?v=phjnvteg520" TargetMode="External"/><Relationship Id="rId4" Type="http://schemas.openxmlformats.org/officeDocument/2006/relationships/hyperlink" Target="https://view.genial.ly/5c6a77945d0e4e575e09e8cd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5" Type="http://schemas.openxmlformats.org/officeDocument/2006/relationships/hyperlink" Target="https://www.e-sfera.hr/dodatni-digitalni-sadrzaji/1766be62-7b07-47bc-817e-649b12b33992/assets/audio/17__unit_04_lesson_1_-_history_radio_show_1.mp3" TargetMode="Externa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1766be62-7b07-47bc-817e-649b12b33992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play/901/919/465" TargetMode="External"/><Relationship Id="rId4" Type="http://schemas.openxmlformats.org/officeDocument/2006/relationships/hyperlink" Target="https://view.genial.ly/5c6a77945d0e4e575e09e8cd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4;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Every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man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is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an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artist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</a:rPr>
              <a:t>State </a:t>
            </a:r>
            <a:r>
              <a:rPr lang="hr-HR" sz="4400" dirty="0" err="1">
                <a:ea typeface="Cambria" panose="02040503050406030204" pitchFamily="18" charset="0"/>
              </a:rPr>
              <a:t>of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the</a:t>
            </a:r>
            <a:r>
              <a:rPr lang="hr-HR" sz="4400" dirty="0">
                <a:ea typeface="Cambria" panose="02040503050406030204" pitchFamily="18" charset="0"/>
              </a:rPr>
              <a:t> art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101747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52.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5588"/>
            <a:ext cx="5123397" cy="684339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264672" y="427849"/>
            <a:ext cx="6551691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There are different kinds of music and films.</a:t>
            </a:r>
            <a:r>
              <a:rPr lang="hr-HR" sz="2000" b="1" dirty="0"/>
              <a:t> </a:t>
            </a:r>
            <a:r>
              <a:rPr lang="en-US" sz="2000" b="1" dirty="0"/>
              <a:t>Can you sort the words into two categories?</a:t>
            </a:r>
            <a:r>
              <a:rPr lang="hr-HR" sz="2000" b="1" dirty="0"/>
              <a:t> </a:t>
            </a:r>
            <a:r>
              <a:rPr lang="en-US" sz="2000" b="1" dirty="0"/>
              <a:t>Copy the table and write your answers in</a:t>
            </a:r>
            <a:r>
              <a:rPr lang="hr-HR" sz="2000" b="1" dirty="0"/>
              <a:t> </a:t>
            </a:r>
            <a:r>
              <a:rPr lang="en-US" sz="2000" b="1" dirty="0"/>
              <a:t>your notebooks.</a:t>
            </a:r>
            <a:r>
              <a:rPr lang="hr-HR" sz="2000" b="1" dirty="0"/>
              <a:t> </a:t>
            </a:r>
            <a:r>
              <a:rPr lang="hr-HR" sz="2000" i="1" dirty="0"/>
              <a:t>Precrtaj tablicu u svoju bilježnicu, te potom sortiraj riječi s obzirom na to opisuje li riječ glazbu ili film.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8" y="1999489"/>
            <a:ext cx="11701523" cy="38967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C896F76-5FB0-439D-970F-E5A79CCA4FC2}"/>
              </a:ext>
            </a:extLst>
          </p:cNvPr>
          <p:cNvSpPr txBox="1">
            <a:spLocks/>
          </p:cNvSpPr>
          <p:nvPr/>
        </p:nvSpPr>
        <p:spPr>
          <a:xfrm>
            <a:off x="6522721" y="305272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classical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electronic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hip-hop/rap pop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jazz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2332CAE-80AF-45B0-B004-7F28CF5CD3FE}"/>
              </a:ext>
            </a:extLst>
          </p:cNvPr>
          <p:cNvSpPr txBox="1">
            <a:spLocks/>
          </p:cNvSpPr>
          <p:nvPr/>
        </p:nvSpPr>
        <p:spPr>
          <a:xfrm>
            <a:off x="9160847" y="300056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romance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horror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sci-fi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action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adventure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EE9DDC40-FFE4-437B-BEC1-5BDF18466948}"/>
              </a:ext>
            </a:extLst>
          </p:cNvPr>
          <p:cNvSpPr txBox="1">
            <a:spLocks/>
          </p:cNvSpPr>
          <p:nvPr/>
        </p:nvSpPr>
        <p:spPr>
          <a:xfrm>
            <a:off x="5134275" y="6076887"/>
            <a:ext cx="6812486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Dodaj još filmskih i glazbenih žanrova koje znaš!</a:t>
            </a:r>
          </a:p>
        </p:txBody>
      </p:sp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17" grpId="0" build="p"/>
      <p:bldP spid="18" grpId="0" build="p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1" y="3807277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53.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17023"/>
            <a:ext cx="5123397" cy="682052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134273" y="-5964"/>
            <a:ext cx="7046847" cy="405092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Which art forms can you name? </a:t>
            </a:r>
            <a:r>
              <a:rPr lang="hr-HR" sz="2000" i="1" dirty="0"/>
              <a:t>Koje oblike umjetnosti znaš imenovati?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enjoy</a:t>
            </a:r>
            <a:r>
              <a:rPr lang="hr-HR" sz="2000" b="1" dirty="0"/>
              <a:t> </a:t>
            </a:r>
            <a:r>
              <a:rPr lang="en-US" sz="2000" b="1" dirty="0"/>
              <a:t>any form of art on daily basis? </a:t>
            </a:r>
            <a:r>
              <a:rPr lang="hr-HR" sz="2000" i="1" dirty="0"/>
              <a:t>Uživaš li u nekoj umjetnosti na dnevnoj bazi?</a:t>
            </a:r>
          </a:p>
          <a:p>
            <a:pPr marL="0" indent="0">
              <a:buNone/>
            </a:pPr>
            <a:r>
              <a:rPr lang="en-US" sz="2000" b="1" dirty="0"/>
              <a:t>How do you</a:t>
            </a:r>
            <a:r>
              <a:rPr lang="hr-HR" sz="2000" b="1" dirty="0"/>
              <a:t> </a:t>
            </a:r>
            <a:r>
              <a:rPr lang="en-US" sz="2000" b="1" dirty="0"/>
              <a:t>usually listen to music? </a:t>
            </a:r>
            <a:r>
              <a:rPr lang="hr-HR" sz="2000" i="1" dirty="0"/>
              <a:t>Kako inače slušaš glazbu?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can you hear it?</a:t>
            </a:r>
            <a:r>
              <a:rPr lang="hr-HR" sz="2000" i="1" dirty="0"/>
              <a:t> Gdje možeš čuti glazbu?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can you use to listen to music whenever</a:t>
            </a:r>
            <a:r>
              <a:rPr lang="hr-HR" sz="2000" b="1" dirty="0"/>
              <a:t> </a:t>
            </a:r>
            <a:r>
              <a:rPr lang="en-US" sz="2000" b="1" dirty="0"/>
              <a:t>you wish? </a:t>
            </a:r>
            <a:r>
              <a:rPr lang="hr-HR" sz="2000" i="1" dirty="0"/>
              <a:t>Što možeš koristiti za slušanje glazbe kada god ti to poželiš?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the latest device you can use</a:t>
            </a:r>
            <a:r>
              <a:rPr lang="hr-HR" sz="2000" b="1" dirty="0"/>
              <a:t> </a:t>
            </a:r>
            <a:r>
              <a:rPr lang="en-US" sz="2000" b="1" dirty="0"/>
              <a:t>for listening to music? </a:t>
            </a:r>
            <a:r>
              <a:rPr lang="hr-HR" sz="2000" i="1" dirty="0"/>
              <a:t>Koji je posljednji uređaj na kojem možeš slušati glazbu?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Does it make listening to</a:t>
            </a:r>
            <a:r>
              <a:rPr lang="hr-HR" sz="2000" b="1" dirty="0"/>
              <a:t> </a:t>
            </a:r>
            <a:r>
              <a:rPr lang="en-US" sz="2000" b="1" dirty="0"/>
              <a:t>music a better experience?</a:t>
            </a:r>
            <a:r>
              <a:rPr lang="hr-HR" sz="2000" i="1" dirty="0"/>
              <a:t> Čini li se takvo slušanje glazbe boljim iskustvom?</a:t>
            </a:r>
            <a:endParaRPr lang="hr-HR" sz="2000" b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10253472" y="3807278"/>
            <a:ext cx="1927650" cy="3083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pictures. Do you recognize the objects?</a:t>
            </a:r>
            <a:r>
              <a:rPr lang="hr-HR" sz="2000" b="1" dirty="0"/>
              <a:t> </a:t>
            </a:r>
            <a:r>
              <a:rPr lang="hr-HR" sz="2000" i="1" dirty="0"/>
              <a:t>Pogledaj slike. Prepoznaješ li predmete? Za što su služili? Koja je razlika između njih?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90" y="4566293"/>
            <a:ext cx="9889966" cy="19721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541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6" y="-6086"/>
            <a:ext cx="5148096" cy="68580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81" y="1160105"/>
            <a:ext cx="11677864" cy="51713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4832" y="396230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Read the text and decide A, B or C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Pročitaj tekst i zaokruži A, B ili C.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5" name="Picture 4" descr="Vidi izvornu sliku">
            <a:extLst>
              <a:ext uri="{FF2B5EF4-FFF2-40B4-BE49-F238E27FC236}">
                <a16:creationId xmlns:a16="http://schemas.microsoft.com/office/drawing/2014/main" id="{1F5B4166-CAAE-43DD-9E8A-42460DB7D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65" y="2389367"/>
            <a:ext cx="392198" cy="45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4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6" y="-6086"/>
            <a:ext cx="5148096" cy="68580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361" y="1760530"/>
            <a:ext cx="7057879" cy="26796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35965" y="713222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Read the text again and decide: true (T) or false (F)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Pročitaj tekst još jednom i napiši jesu li rečenice točne ili netočne.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28A03B9-0D49-41DB-9B23-5D530E96DC16}"/>
              </a:ext>
            </a:extLst>
          </p:cNvPr>
          <p:cNvSpPr txBox="1">
            <a:spLocks/>
          </p:cNvSpPr>
          <p:nvPr/>
        </p:nvSpPr>
        <p:spPr>
          <a:xfrm>
            <a:off x="10997483" y="2524367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BB69E90-6769-4E6C-AA85-DC897CAA77BC}"/>
              </a:ext>
            </a:extLst>
          </p:cNvPr>
          <p:cNvSpPr txBox="1">
            <a:spLocks/>
          </p:cNvSpPr>
          <p:nvPr/>
        </p:nvSpPr>
        <p:spPr>
          <a:xfrm>
            <a:off x="8681671" y="3039406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9F585FF-0EFA-44C7-99C4-6B2D9668404A}"/>
              </a:ext>
            </a:extLst>
          </p:cNvPr>
          <p:cNvSpPr txBox="1">
            <a:spLocks/>
          </p:cNvSpPr>
          <p:nvPr/>
        </p:nvSpPr>
        <p:spPr>
          <a:xfrm>
            <a:off x="11349942" y="3505274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5877E214-6DDF-40C2-BAEA-BF4A6EC19978}"/>
              </a:ext>
            </a:extLst>
          </p:cNvPr>
          <p:cNvSpPr txBox="1">
            <a:spLocks/>
          </p:cNvSpPr>
          <p:nvPr/>
        </p:nvSpPr>
        <p:spPr>
          <a:xfrm>
            <a:off x="8985163" y="3971141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216741B7-0830-4DE7-9A24-30997F8DF293}"/>
              </a:ext>
            </a:extLst>
          </p:cNvPr>
          <p:cNvSpPr txBox="1">
            <a:spLocks/>
          </p:cNvSpPr>
          <p:nvPr/>
        </p:nvSpPr>
        <p:spPr>
          <a:xfrm>
            <a:off x="5135965" y="5159477"/>
            <a:ext cx="6775227" cy="5263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Nadopuni tekst o toj temi na sljedećoj poveznici:</a:t>
            </a:r>
            <a:br>
              <a:rPr lang="hr-HR" sz="2000" dirty="0">
                <a:hlinkClick r:id="rId4"/>
              </a:rPr>
            </a:br>
            <a:r>
              <a:rPr lang="hr-HR" sz="2000" dirty="0">
                <a:hlinkClick r:id="rId5"/>
              </a:rPr>
              <a:t>https://learningapps.org/watch?v=phjnvteg520</a:t>
            </a:r>
            <a:endParaRPr lang="hr-HR" sz="2000" dirty="0"/>
          </a:p>
          <a:p>
            <a:pPr marL="0" indent="0">
              <a:buNone/>
            </a:pP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423566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6" y="-6086"/>
            <a:ext cx="5148096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4832" y="1850868"/>
            <a:ext cx="6831313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What</a:t>
            </a:r>
            <a:r>
              <a:rPr lang="hr-HR" sz="2100" b="1" dirty="0"/>
              <a:t> </a:t>
            </a:r>
            <a:r>
              <a:rPr lang="en-US" sz="2100" b="1" dirty="0"/>
              <a:t>did Philips present in 1962? </a:t>
            </a:r>
            <a:br>
              <a:rPr lang="hr-HR" sz="2100" b="1" dirty="0"/>
            </a:br>
            <a:r>
              <a:rPr lang="hr-HR" sz="2100" i="1" dirty="0"/>
              <a:t>Što je Philips predstavio 1962.?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did people</a:t>
            </a:r>
            <a:r>
              <a:rPr lang="hr-HR" sz="2100" b="1" dirty="0"/>
              <a:t> </a:t>
            </a:r>
            <a:r>
              <a:rPr lang="en-US" sz="2100" b="1" dirty="0"/>
              <a:t>use cassettes for at first? </a:t>
            </a:r>
            <a:br>
              <a:rPr lang="hr-HR" sz="2100" b="1" dirty="0"/>
            </a:br>
            <a:r>
              <a:rPr lang="hr-HR" sz="2100" i="1" dirty="0"/>
              <a:t>Za što su ljudi u početku koristili kasete? 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is a </a:t>
            </a:r>
            <a:r>
              <a:rPr lang="en-US" sz="2100" b="1" dirty="0" err="1"/>
              <a:t>walkman</a:t>
            </a:r>
            <a:r>
              <a:rPr lang="hr-HR" sz="2100" b="1" dirty="0"/>
              <a:t> </a:t>
            </a:r>
            <a:r>
              <a:rPr lang="en-US" sz="2100" b="1" dirty="0"/>
              <a:t>and why is it called that way? </a:t>
            </a:r>
            <a:br>
              <a:rPr lang="hr-HR" sz="2100" b="1" dirty="0"/>
            </a:br>
            <a:r>
              <a:rPr lang="hr-HR" sz="2100" i="1" dirty="0"/>
              <a:t>Što je to walkman i zašto se tako zove?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What can</a:t>
            </a:r>
            <a:r>
              <a:rPr lang="hr-HR" sz="2100" b="1" dirty="0"/>
              <a:t> </a:t>
            </a:r>
            <a:r>
              <a:rPr lang="en-US" sz="2100" b="1" dirty="0"/>
              <a:t>we use to listen to music without</a:t>
            </a:r>
            <a:r>
              <a:rPr lang="hr-HR" sz="2100" b="1" dirty="0"/>
              <a:t> </a:t>
            </a:r>
            <a:r>
              <a:rPr lang="en-US" sz="2100" b="1" dirty="0"/>
              <a:t>distractions?</a:t>
            </a:r>
            <a:br>
              <a:rPr lang="hr-HR" sz="2100" b="1" dirty="0"/>
            </a:br>
            <a:r>
              <a:rPr lang="hr-HR" sz="2100" i="1" dirty="0"/>
              <a:t>Što možemo koristiti kako bismo bez ometanja slušali glazbu?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262948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6" y="-6086"/>
            <a:ext cx="5148096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4832" y="6086"/>
            <a:ext cx="7010432" cy="29432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Listen to a history radio show and circle the words you hear.</a:t>
            </a:r>
            <a:br>
              <a:rPr lang="hr-HR" sz="2100" b="1" dirty="0"/>
            </a:br>
            <a:r>
              <a:rPr lang="hr-HR" sz="2100" i="1" dirty="0"/>
              <a:t>Poslušaj zvučni zapis na sljedećoj poveznici i zaokruži riječi koje čuješ, a potom zaokruži odgovore A, B ili C.</a:t>
            </a:r>
            <a:br>
              <a:rPr lang="hr-HR" sz="2100" b="1" dirty="0"/>
            </a:br>
            <a:r>
              <a:rPr lang="hr-HR" sz="2100" dirty="0">
                <a:hlinkClick r:id="rId5"/>
              </a:rPr>
              <a:t>https://www.e-sfera.hr/dodatni-digitalni-sadrzaji/1766be62-7b07-47bc-817e-649b12b33992/assets/audio/17__unit_04_lesson_1_-_history_radio_show_1.mp3</a:t>
            </a:r>
            <a:endParaRPr lang="hr-HR" sz="2100" dirty="0"/>
          </a:p>
          <a:p>
            <a:pPr marL="0" indent="0">
              <a:buNone/>
            </a:pPr>
            <a:endParaRPr lang="hr-HR" sz="2100" i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33" y="1616769"/>
            <a:ext cx="11711734" cy="28235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B9F9A617-3C18-4058-8FA0-3964F0BBB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659" y="2109452"/>
            <a:ext cx="865648" cy="45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63B51073-C673-4546-9EE8-845E43D7C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581" y="2138769"/>
            <a:ext cx="865648" cy="45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06_13_State_of_the_art">
            <a:hlinkClick r:id="" action="ppaction://media"/>
            <a:extLst>
              <a:ext uri="{FF2B5EF4-FFF2-40B4-BE49-F238E27FC236}">
                <a16:creationId xmlns:a16="http://schemas.microsoft.com/office/drawing/2014/main" id="{8CD558BE-6488-476D-90C7-6BD1E1C7A0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42267" y="1376699"/>
            <a:ext cx="609600" cy="609600"/>
          </a:xfrm>
          <a:prstGeom prst="rect">
            <a:avLst/>
          </a:prstGeom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5333E53D-10EB-4F38-B01C-80B06022C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3616" y="2138305"/>
            <a:ext cx="1131475" cy="45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C24BD870-9456-4DD2-9C4E-F44C024FA4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00" y="2138305"/>
            <a:ext cx="1313462" cy="45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F57026E3-FE6D-4845-BC54-DF1CA94F2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795" y="2118854"/>
            <a:ext cx="865648" cy="45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EE9702DF-CFF7-4022-8140-3C36ED3EE8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23" y="3115642"/>
            <a:ext cx="373019" cy="45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68CA4B9B-E9FC-49CD-968B-FC11596FC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797" y="3464649"/>
            <a:ext cx="373019" cy="45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4B5820E5-E8BA-4C20-A6FD-5B3741384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386" y="3115641"/>
            <a:ext cx="373019" cy="45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6A1EBE72-628E-4E9A-90DF-F6E255954E51}"/>
              </a:ext>
            </a:extLst>
          </p:cNvPr>
          <p:cNvSpPr/>
          <p:nvPr/>
        </p:nvSpPr>
        <p:spPr>
          <a:xfrm>
            <a:off x="5170744" y="4111676"/>
            <a:ext cx="702125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r-HR" sz="2800" dirty="0">
              <a:solidFill>
                <a:srgbClr val="000000"/>
              </a:solidFill>
              <a:latin typeface="Avenir Next LT Pro" panose="020B0504020202020204" pitchFamily="34" charset="-18"/>
            </a:endParaRPr>
          </a:p>
          <a:p>
            <a:r>
              <a:rPr lang="en-US" sz="2100" b="1" dirty="0"/>
              <a:t>What did people do with video cassettes? </a:t>
            </a:r>
            <a:r>
              <a:rPr lang="hr-HR" sz="2100" i="1" dirty="0"/>
              <a:t>Za što su služile video kasete?</a:t>
            </a:r>
          </a:p>
          <a:p>
            <a:r>
              <a:rPr lang="en-US" sz="2100" b="1" dirty="0"/>
              <a:t>What did people need if they wanted to watch them?</a:t>
            </a:r>
            <a:r>
              <a:rPr lang="hr-HR" sz="2100" b="1" dirty="0"/>
              <a:t> </a:t>
            </a:r>
            <a:r>
              <a:rPr lang="hr-HR" sz="2100" dirty="0"/>
              <a:t>Što su ljudi trebali imati kako bi ih gledali?</a:t>
            </a:r>
            <a:r>
              <a:rPr lang="en-US" sz="2100" dirty="0"/>
              <a:t> </a:t>
            </a:r>
            <a:endParaRPr lang="hr-HR" sz="2100" dirty="0"/>
          </a:p>
          <a:p>
            <a:r>
              <a:rPr lang="en-US" sz="2100" b="1" dirty="0"/>
              <a:t>What was the difference between cassettes and video cassettes? </a:t>
            </a:r>
          </a:p>
        </p:txBody>
      </p:sp>
    </p:spTree>
    <p:extLst>
      <p:ext uri="{BB962C8B-B14F-4D97-AF65-F5344CB8AC3E}">
        <p14:creationId xmlns:p14="http://schemas.microsoft.com/office/powerpoint/2010/main" val="339629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61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build="p"/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50BD4-CBB0-488D-8358-0557E125B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4652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CCEC7B5-D29D-46AA-8AE6-04BF491DB084}"/>
              </a:ext>
            </a:extLst>
          </p:cNvPr>
          <p:cNvSpPr txBox="1">
            <a:spLocks/>
          </p:cNvSpPr>
          <p:nvPr/>
        </p:nvSpPr>
        <p:spPr>
          <a:xfrm>
            <a:off x="261135" y="2964677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https://www.e-sfera.hr/dodatni-digitalni-sadrzaji/1766be62-7b07-47bc-817e-649b12b33992/</a:t>
            </a:r>
            <a:endParaRPr lang="hr-HR" sz="2000" dirty="0"/>
          </a:p>
          <a:p>
            <a:pPr marL="0" indent="0" algn="ctr">
              <a:buNone/>
            </a:pPr>
            <a:r>
              <a:rPr lang="en-US" sz="2000" b="1" u="sng" dirty="0"/>
              <a:t>New art forms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o novim oblicima umjetnosti i riješi prateće zadatke. </a:t>
            </a:r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650" y="749635"/>
            <a:ext cx="4017470" cy="535872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treću temu, danas krećemo na UNIT 4, tj. četvrtu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2</a:t>
            </a:r>
            <a:r>
              <a:rPr lang="hr-HR" sz="2000" i="1" dirty="0"/>
              <a:t> na 50. i 51. stranici. I na početku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 err="1"/>
              <a:t>Every</a:t>
            </a:r>
            <a:r>
              <a:rPr lang="hr-HR" sz="2000" b="1" dirty="0"/>
              <a:t> </a:t>
            </a:r>
            <a:r>
              <a:rPr lang="hr-HR" sz="2000" b="1" dirty="0" err="1"/>
              <a:t>mand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an</a:t>
            </a:r>
            <a:r>
              <a:rPr lang="hr-HR" sz="2000" b="1" dirty="0"/>
              <a:t> artist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655" y="730866"/>
            <a:ext cx="4040866" cy="539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7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1840992"/>
            <a:ext cx="6620822" cy="377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naučit ćemo PAST SIMPLE nepravilnih glagola, te ćeš proširiti znanje o upitnom i niječnom obliku Past </a:t>
            </a:r>
            <a:r>
              <a:rPr lang="hr-HR" sz="2000" i="1" dirty="0" err="1"/>
              <a:t>Simple</a:t>
            </a:r>
            <a:r>
              <a:rPr lang="hr-HR" sz="2000" i="1" dirty="0"/>
              <a:t>-a!</a:t>
            </a:r>
          </a:p>
          <a:p>
            <a:pPr marL="0" lvl="0" indent="0" algn="ctr">
              <a:buNone/>
            </a:pPr>
            <a:r>
              <a:rPr lang="hr-HR" sz="2000" i="1" dirty="0"/>
              <a:t>Imenovat ćeš i opisati razne oblike umjetnosti, postavljat ćeš pitanja o ljudima i događajima iz prošlosti. Osim toga, napisat ćeš i blog profil.</a:t>
            </a:r>
          </a:p>
          <a:p>
            <a:pPr marL="0" lvl="0" indent="0" algn="ctr">
              <a:buNone/>
            </a:pPr>
            <a:r>
              <a:rPr lang="hr-HR" sz="2000" i="1" dirty="0"/>
              <a:t>Proširit ćeš znanje o umjetnosti, te ćeš razgovarati o poznatim umjetnicima. Osim o umjetnosti razgovarat ćeš i o građanskom odgoju i informatici, tj. ponašanju na internetu!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083" y="733947"/>
            <a:ext cx="4038010" cy="539010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950" y="0"/>
            <a:ext cx="5135143" cy="685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4984626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52.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6333"/>
            <a:ext cx="5123397" cy="684190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134275" y="219995"/>
            <a:ext cx="7046847" cy="40509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do we call</a:t>
            </a:r>
            <a:r>
              <a:rPr lang="hr-HR" sz="2000" b="1" dirty="0"/>
              <a:t> </a:t>
            </a:r>
            <a:r>
              <a:rPr lang="en-US" sz="2000" b="1" dirty="0"/>
              <a:t>things like music, architecture, paintings,</a:t>
            </a:r>
            <a:r>
              <a:rPr lang="hr-HR" sz="2000" b="1" dirty="0"/>
              <a:t> </a:t>
            </a:r>
            <a:r>
              <a:rPr lang="en-US" sz="2000" b="1" dirty="0"/>
              <a:t>sculptures? </a:t>
            </a:r>
            <a:r>
              <a:rPr lang="hr-HR" sz="2000" i="1" dirty="0"/>
              <a:t>Kako zovemo jednom riječju glazbu, arhitekturu, slikarstvo, skulpture?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 you name some other art</a:t>
            </a:r>
            <a:r>
              <a:rPr lang="hr-HR" sz="2000" b="1" dirty="0"/>
              <a:t> </a:t>
            </a:r>
            <a:r>
              <a:rPr lang="en-US" sz="2000" b="1" dirty="0"/>
              <a:t>forms? </a:t>
            </a:r>
            <a:r>
              <a:rPr lang="hr-HR" sz="2000" i="1" dirty="0"/>
              <a:t>Možeš li imenovati još neke oblike umjetnosti?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is your </a:t>
            </a:r>
            <a:r>
              <a:rPr lang="en-US" sz="2000" b="1" dirty="0" err="1"/>
              <a:t>favourite</a:t>
            </a:r>
            <a:r>
              <a:rPr lang="en-US" sz="2000" b="1" dirty="0"/>
              <a:t>? </a:t>
            </a:r>
            <a:r>
              <a:rPr lang="hr-HR" sz="2000" i="1" dirty="0"/>
              <a:t>Koji je tvoj omiljeni oblik umjetnosti?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know</a:t>
            </a:r>
            <a:r>
              <a:rPr lang="hr-HR" sz="2000" b="1" dirty="0"/>
              <a:t> </a:t>
            </a:r>
            <a:r>
              <a:rPr lang="en-US" sz="2000" b="1" dirty="0"/>
              <a:t>an artist? </a:t>
            </a:r>
            <a:r>
              <a:rPr lang="hr-HR" sz="2000" i="1" dirty="0"/>
              <a:t>Znaš li za nekog umjetnika?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Would you like to be an artist? </a:t>
            </a:r>
            <a:r>
              <a:rPr lang="hr-HR" sz="2000" i="1" dirty="0"/>
              <a:t>Želiš li biti umjetnik?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</a:t>
            </a:r>
            <a:r>
              <a:rPr lang="hr-HR" sz="2000" b="1" dirty="0"/>
              <a:t> </a:t>
            </a:r>
            <a:r>
              <a:rPr lang="en-US" sz="2000" b="1" dirty="0"/>
              <a:t>do people enjoy art?</a:t>
            </a:r>
            <a:r>
              <a:rPr lang="hr-HR" sz="2000" i="1" dirty="0"/>
              <a:t> Zašto ljudi vole umjetnost?</a:t>
            </a:r>
            <a:endParaRPr lang="hr-HR" sz="2000" b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5" y="5273164"/>
            <a:ext cx="6551691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.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numbers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Pogledaj slike u 1. zadatku i upiši brojeve pored simbola.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744" y="276816"/>
            <a:ext cx="9889966" cy="45986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9740205-8AB7-44B1-94B6-4E0B70D8A557}"/>
              </a:ext>
            </a:extLst>
          </p:cNvPr>
          <p:cNvSpPr txBox="1">
            <a:spLocks/>
          </p:cNvSpPr>
          <p:nvPr/>
        </p:nvSpPr>
        <p:spPr>
          <a:xfrm>
            <a:off x="3791771" y="1014240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glazba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39DD998-3062-44F0-A052-AE6BBC3CF2C3}"/>
              </a:ext>
            </a:extLst>
          </p:cNvPr>
          <p:cNvSpPr txBox="1">
            <a:spLocks/>
          </p:cNvSpPr>
          <p:nvPr/>
        </p:nvSpPr>
        <p:spPr>
          <a:xfrm>
            <a:off x="3791771" y="1476962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gluma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AEF07DF-F0BB-4856-8CC1-C61B2ECC879C}"/>
              </a:ext>
            </a:extLst>
          </p:cNvPr>
          <p:cNvSpPr txBox="1">
            <a:spLocks/>
          </p:cNvSpPr>
          <p:nvPr/>
        </p:nvSpPr>
        <p:spPr>
          <a:xfrm>
            <a:off x="3887273" y="4454667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strip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723980D-DDC5-4314-B651-ADA51B6E132B}"/>
              </a:ext>
            </a:extLst>
          </p:cNvPr>
          <p:cNvSpPr txBox="1">
            <a:spLocks/>
          </p:cNvSpPr>
          <p:nvPr/>
        </p:nvSpPr>
        <p:spPr>
          <a:xfrm>
            <a:off x="4009640" y="1875247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književnost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A5DC5B01-93E3-4C4D-92BC-0280F13C2AB2}"/>
              </a:ext>
            </a:extLst>
          </p:cNvPr>
          <p:cNvSpPr txBox="1">
            <a:spLocks/>
          </p:cNvSpPr>
          <p:nvPr/>
        </p:nvSpPr>
        <p:spPr>
          <a:xfrm>
            <a:off x="3972355" y="2321579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slikarstvo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D6DC778-FCC3-489E-BEA9-10AB548FACD2}"/>
              </a:ext>
            </a:extLst>
          </p:cNvPr>
          <p:cNvSpPr txBox="1">
            <a:spLocks/>
          </p:cNvSpPr>
          <p:nvPr/>
        </p:nvSpPr>
        <p:spPr>
          <a:xfrm>
            <a:off x="4061561" y="2718644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kiparstvo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98BFF8C6-FBAF-42F1-A4B8-9B65CBE43888}"/>
              </a:ext>
            </a:extLst>
          </p:cNvPr>
          <p:cNvSpPr txBox="1">
            <a:spLocks/>
          </p:cNvSpPr>
          <p:nvPr/>
        </p:nvSpPr>
        <p:spPr>
          <a:xfrm>
            <a:off x="4268655" y="3159914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arhitektura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7B730E1C-0B0E-4DA5-9B9E-1FA91760AF6D}"/>
              </a:ext>
            </a:extLst>
          </p:cNvPr>
          <p:cNvSpPr txBox="1">
            <a:spLocks/>
          </p:cNvSpPr>
          <p:nvPr/>
        </p:nvSpPr>
        <p:spPr>
          <a:xfrm>
            <a:off x="3522170" y="359803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film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836881F0-A58D-4D6A-800E-3212A23908ED}"/>
              </a:ext>
            </a:extLst>
          </p:cNvPr>
          <p:cNvSpPr txBox="1">
            <a:spLocks/>
          </p:cNvSpPr>
          <p:nvPr/>
        </p:nvSpPr>
        <p:spPr>
          <a:xfrm>
            <a:off x="3791771" y="4023635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ples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77BFB399-696D-41E0-B7B7-FD0CD4D5E0C1}"/>
              </a:ext>
            </a:extLst>
          </p:cNvPr>
          <p:cNvSpPr txBox="1">
            <a:spLocks/>
          </p:cNvSpPr>
          <p:nvPr/>
        </p:nvSpPr>
        <p:spPr>
          <a:xfrm>
            <a:off x="10120713" y="136020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8CDB4DF3-B774-4286-B8CC-4F924609FF68}"/>
              </a:ext>
            </a:extLst>
          </p:cNvPr>
          <p:cNvSpPr txBox="1">
            <a:spLocks/>
          </p:cNvSpPr>
          <p:nvPr/>
        </p:nvSpPr>
        <p:spPr>
          <a:xfrm>
            <a:off x="10120713" y="432946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5603726F-B75E-4F69-B3E0-B41E00D70C6C}"/>
              </a:ext>
            </a:extLst>
          </p:cNvPr>
          <p:cNvSpPr txBox="1">
            <a:spLocks/>
          </p:cNvSpPr>
          <p:nvPr/>
        </p:nvSpPr>
        <p:spPr>
          <a:xfrm>
            <a:off x="7978339" y="1338846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06753FFF-9D07-4AB0-A492-F36A7CBD7B8C}"/>
              </a:ext>
            </a:extLst>
          </p:cNvPr>
          <p:cNvSpPr txBox="1">
            <a:spLocks/>
          </p:cNvSpPr>
          <p:nvPr/>
        </p:nvSpPr>
        <p:spPr>
          <a:xfrm>
            <a:off x="5813634" y="1352039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86F4E9AA-54AD-4173-AA40-B9298261B7FF}"/>
              </a:ext>
            </a:extLst>
          </p:cNvPr>
          <p:cNvSpPr txBox="1">
            <a:spLocks/>
          </p:cNvSpPr>
          <p:nvPr/>
        </p:nvSpPr>
        <p:spPr>
          <a:xfrm>
            <a:off x="10120713" y="284483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913F2DBA-14D5-4C5A-8071-F1ADD2BECC71}"/>
              </a:ext>
            </a:extLst>
          </p:cNvPr>
          <p:cNvSpPr txBox="1">
            <a:spLocks/>
          </p:cNvSpPr>
          <p:nvPr/>
        </p:nvSpPr>
        <p:spPr>
          <a:xfrm>
            <a:off x="7957692" y="2841897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3AC97905-F3AF-4238-81A3-1C239CC8A422}"/>
              </a:ext>
            </a:extLst>
          </p:cNvPr>
          <p:cNvSpPr txBox="1">
            <a:spLocks/>
          </p:cNvSpPr>
          <p:nvPr/>
        </p:nvSpPr>
        <p:spPr>
          <a:xfrm>
            <a:off x="7977832" y="4344943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184DBF7C-5291-4D94-9A50-FC862C1F24A4}"/>
              </a:ext>
            </a:extLst>
          </p:cNvPr>
          <p:cNvSpPr txBox="1">
            <a:spLocks/>
          </p:cNvSpPr>
          <p:nvPr/>
        </p:nvSpPr>
        <p:spPr>
          <a:xfrm>
            <a:off x="5834281" y="2854920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E651C026-B07E-4EB9-AC5D-92C5BAC4C4E4}"/>
              </a:ext>
            </a:extLst>
          </p:cNvPr>
          <p:cNvSpPr txBox="1">
            <a:spLocks/>
          </p:cNvSpPr>
          <p:nvPr/>
        </p:nvSpPr>
        <p:spPr>
          <a:xfrm>
            <a:off x="5834281" y="4344462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57713E8B-A4C1-4B90-949C-10F8CACCC21C}"/>
              </a:ext>
            </a:extLst>
          </p:cNvPr>
          <p:cNvSpPr txBox="1">
            <a:spLocks/>
          </p:cNvSpPr>
          <p:nvPr/>
        </p:nvSpPr>
        <p:spPr>
          <a:xfrm>
            <a:off x="5134275" y="6101895"/>
            <a:ext cx="6775227" cy="5263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Poigraj se na sljedećoj poveznici:</a:t>
            </a:r>
            <a:br>
              <a:rPr lang="hr-HR" sz="2000" dirty="0">
                <a:hlinkClick r:id="rId4"/>
              </a:rPr>
            </a:br>
            <a:r>
              <a:rPr lang="hr-HR" sz="2000" dirty="0">
                <a:hlinkClick r:id="rId5"/>
              </a:rPr>
              <a:t>https://wordwall.net/play/901/919/465</a:t>
            </a:r>
            <a:endParaRPr lang="hr-HR" sz="2000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21628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  <p:bldP spid="7" grpId="0" build="p"/>
      <p:bldP spid="9" grpId="0" build="p"/>
      <p:bldP spid="10" grpId="0" build="p"/>
      <p:bldP spid="11" grpId="0" build="p"/>
      <p:bldP spid="13" grpId="0" build="p"/>
      <p:bldP spid="16" grpId="0" build="p"/>
      <p:bldP spid="18" grpId="0" build="p"/>
      <p:bldP spid="20" grpId="0" build="p"/>
      <p:bldP spid="22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  <p:bldP spid="31" grpId="0" build="p"/>
      <p:bldP spid="32" grpId="0" build="p"/>
      <p:bldP spid="3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6333"/>
            <a:ext cx="5123397" cy="6841903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5" y="594464"/>
            <a:ext cx="6551691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Where can you find examples of different kinds of art? Match the words and add ideas of your own.</a:t>
            </a:r>
            <a:br>
              <a:rPr lang="hr-HR" sz="2000" b="1" dirty="0"/>
            </a:br>
            <a:r>
              <a:rPr lang="hr-HR" sz="2000" i="1" dirty="0"/>
              <a:t>Gdje možeš pronaći primjere navedene umjetnosti? Spoji riječi, a potom dodaj i svoje ideje.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000" y="1915909"/>
            <a:ext cx="9889966" cy="30227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AA0A2FED-388C-4BD8-948B-74769B714FC1}"/>
              </a:ext>
            </a:extLst>
          </p:cNvPr>
          <p:cNvSpPr txBox="1">
            <a:spLocks/>
          </p:cNvSpPr>
          <p:nvPr/>
        </p:nvSpPr>
        <p:spPr>
          <a:xfrm>
            <a:off x="5742491" y="2591399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music </a:t>
            </a:r>
            <a:r>
              <a:rPr lang="hr-HR" sz="2200" i="1" dirty="0" err="1">
                <a:solidFill>
                  <a:srgbClr val="FF0000"/>
                </a:solidFill>
              </a:rPr>
              <a:t>school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42" name="Rezervirano mjesto sadržaja 2">
            <a:extLst>
              <a:ext uri="{FF2B5EF4-FFF2-40B4-BE49-F238E27FC236}">
                <a16:creationId xmlns:a16="http://schemas.microsoft.com/office/drawing/2014/main" id="{8B5178CB-54F8-4E4B-907A-BDA0AD6A9291}"/>
              </a:ext>
            </a:extLst>
          </p:cNvPr>
          <p:cNvSpPr txBox="1">
            <a:spLocks/>
          </p:cNvSpPr>
          <p:nvPr/>
        </p:nvSpPr>
        <p:spPr>
          <a:xfrm>
            <a:off x="2512354" y="2613261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8" name="Rezervirano mjesto sadržaja 2">
            <a:extLst>
              <a:ext uri="{FF2B5EF4-FFF2-40B4-BE49-F238E27FC236}">
                <a16:creationId xmlns:a16="http://schemas.microsoft.com/office/drawing/2014/main" id="{5FD1E977-2D70-448E-B355-BBB40C1D1BD8}"/>
              </a:ext>
            </a:extLst>
          </p:cNvPr>
          <p:cNvSpPr txBox="1">
            <a:spLocks/>
          </p:cNvSpPr>
          <p:nvPr/>
        </p:nvSpPr>
        <p:spPr>
          <a:xfrm>
            <a:off x="4297474" y="4334531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9" name="Rezervirano mjesto sadržaja 2">
            <a:extLst>
              <a:ext uri="{FF2B5EF4-FFF2-40B4-BE49-F238E27FC236}">
                <a16:creationId xmlns:a16="http://schemas.microsoft.com/office/drawing/2014/main" id="{6730EA4B-0D84-47FB-A3D8-9F01EFC012B3}"/>
              </a:ext>
            </a:extLst>
          </p:cNvPr>
          <p:cNvSpPr txBox="1">
            <a:spLocks/>
          </p:cNvSpPr>
          <p:nvPr/>
        </p:nvSpPr>
        <p:spPr>
          <a:xfrm>
            <a:off x="5730298" y="4338969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library</a:t>
            </a:r>
            <a:r>
              <a:rPr lang="hr-HR" sz="2200" i="1" dirty="0">
                <a:solidFill>
                  <a:srgbClr val="FF0000"/>
                </a:solidFill>
              </a:rPr>
              <a:t>, </a:t>
            </a:r>
            <a:r>
              <a:rPr lang="hr-HR" sz="2200" i="1" dirty="0" err="1">
                <a:solidFill>
                  <a:srgbClr val="FF0000"/>
                </a:solidFill>
              </a:rPr>
              <a:t>bookshop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50" name="Rezervirano mjesto sadržaja 2">
            <a:extLst>
              <a:ext uri="{FF2B5EF4-FFF2-40B4-BE49-F238E27FC236}">
                <a16:creationId xmlns:a16="http://schemas.microsoft.com/office/drawing/2014/main" id="{A27C5DF4-26F2-4AC9-B5DA-F8D3005CF9AA}"/>
              </a:ext>
            </a:extLst>
          </p:cNvPr>
          <p:cNvSpPr txBox="1">
            <a:spLocks/>
          </p:cNvSpPr>
          <p:nvPr/>
        </p:nvSpPr>
        <p:spPr>
          <a:xfrm>
            <a:off x="2512354" y="301706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51" name="Rezervirano mjesto sadržaja 2">
            <a:extLst>
              <a:ext uri="{FF2B5EF4-FFF2-40B4-BE49-F238E27FC236}">
                <a16:creationId xmlns:a16="http://schemas.microsoft.com/office/drawing/2014/main" id="{119F7308-D6E4-4136-895C-E2B0BF267B5E}"/>
              </a:ext>
            </a:extLst>
          </p:cNvPr>
          <p:cNvSpPr txBox="1">
            <a:spLocks/>
          </p:cNvSpPr>
          <p:nvPr/>
        </p:nvSpPr>
        <p:spPr>
          <a:xfrm>
            <a:off x="4297474" y="3472181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52" name="Rezervirano mjesto sadržaja 2">
            <a:extLst>
              <a:ext uri="{FF2B5EF4-FFF2-40B4-BE49-F238E27FC236}">
                <a16:creationId xmlns:a16="http://schemas.microsoft.com/office/drawing/2014/main" id="{6379FB11-751F-4F63-BA84-7FBD728A706B}"/>
              </a:ext>
            </a:extLst>
          </p:cNvPr>
          <p:cNvSpPr txBox="1">
            <a:spLocks/>
          </p:cNvSpPr>
          <p:nvPr/>
        </p:nvSpPr>
        <p:spPr>
          <a:xfrm>
            <a:off x="5432081" y="3460435"/>
            <a:ext cx="429289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art </a:t>
            </a:r>
            <a:r>
              <a:rPr lang="hr-HR" sz="2200" i="1" dirty="0" err="1">
                <a:solidFill>
                  <a:srgbClr val="FF0000"/>
                </a:solidFill>
              </a:rPr>
              <a:t>gallery</a:t>
            </a:r>
            <a:r>
              <a:rPr lang="hr-HR" sz="2200" i="1" dirty="0">
                <a:solidFill>
                  <a:srgbClr val="FF0000"/>
                </a:solidFill>
              </a:rPr>
              <a:t>, art </a:t>
            </a:r>
            <a:r>
              <a:rPr lang="hr-HR" sz="2200" i="1" dirty="0" err="1">
                <a:solidFill>
                  <a:srgbClr val="FF0000"/>
                </a:solidFill>
              </a:rPr>
              <a:t>exhibition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53" name="Rezervirano mjesto sadržaja 2">
            <a:extLst>
              <a:ext uri="{FF2B5EF4-FFF2-40B4-BE49-F238E27FC236}">
                <a16:creationId xmlns:a16="http://schemas.microsoft.com/office/drawing/2014/main" id="{D5C1E3DD-A094-470D-B047-292908D784F6}"/>
              </a:ext>
            </a:extLst>
          </p:cNvPr>
          <p:cNvSpPr txBox="1">
            <a:spLocks/>
          </p:cNvSpPr>
          <p:nvPr/>
        </p:nvSpPr>
        <p:spPr>
          <a:xfrm>
            <a:off x="2512354" y="3460435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4" name="Rezervirano mjesto sadržaja 2">
            <a:extLst>
              <a:ext uri="{FF2B5EF4-FFF2-40B4-BE49-F238E27FC236}">
                <a16:creationId xmlns:a16="http://schemas.microsoft.com/office/drawing/2014/main" id="{CA473B11-6C57-4080-97AC-2E7457632747}"/>
              </a:ext>
            </a:extLst>
          </p:cNvPr>
          <p:cNvSpPr txBox="1">
            <a:spLocks/>
          </p:cNvSpPr>
          <p:nvPr/>
        </p:nvSpPr>
        <p:spPr>
          <a:xfrm>
            <a:off x="4297474" y="3044436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5" name="Rezervirano mjesto sadržaja 2">
            <a:extLst>
              <a:ext uri="{FF2B5EF4-FFF2-40B4-BE49-F238E27FC236}">
                <a16:creationId xmlns:a16="http://schemas.microsoft.com/office/drawing/2014/main" id="{EB538C64-6DFB-42D2-A167-E8DE2BBFED0C}"/>
              </a:ext>
            </a:extLst>
          </p:cNvPr>
          <p:cNvSpPr txBox="1">
            <a:spLocks/>
          </p:cNvSpPr>
          <p:nvPr/>
        </p:nvSpPr>
        <p:spPr>
          <a:xfrm>
            <a:off x="5277968" y="302116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drama </a:t>
            </a:r>
            <a:r>
              <a:rPr lang="hr-HR" sz="2200" i="1" dirty="0" err="1">
                <a:solidFill>
                  <a:srgbClr val="FF0000"/>
                </a:solidFill>
              </a:rPr>
              <a:t>club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56" name="Rezervirano mjesto sadržaja 2">
            <a:extLst>
              <a:ext uri="{FF2B5EF4-FFF2-40B4-BE49-F238E27FC236}">
                <a16:creationId xmlns:a16="http://schemas.microsoft.com/office/drawing/2014/main" id="{CAAC6B9D-7E4E-4D81-BC7C-FD9C30C82124}"/>
              </a:ext>
            </a:extLst>
          </p:cNvPr>
          <p:cNvSpPr txBox="1">
            <a:spLocks/>
          </p:cNvSpPr>
          <p:nvPr/>
        </p:nvSpPr>
        <p:spPr>
          <a:xfrm>
            <a:off x="2506052" y="4361653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57" name="Rezervirano mjesto sadržaja 2">
            <a:extLst>
              <a:ext uri="{FF2B5EF4-FFF2-40B4-BE49-F238E27FC236}">
                <a16:creationId xmlns:a16="http://schemas.microsoft.com/office/drawing/2014/main" id="{77AEA4BC-ECAD-4DE0-8217-AE18E0E2B47D}"/>
              </a:ext>
            </a:extLst>
          </p:cNvPr>
          <p:cNvSpPr txBox="1">
            <a:spLocks/>
          </p:cNvSpPr>
          <p:nvPr/>
        </p:nvSpPr>
        <p:spPr>
          <a:xfrm>
            <a:off x="4291172" y="3901137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58" name="Rezervirano mjesto sadržaja 2">
            <a:extLst>
              <a:ext uri="{FF2B5EF4-FFF2-40B4-BE49-F238E27FC236}">
                <a16:creationId xmlns:a16="http://schemas.microsoft.com/office/drawing/2014/main" id="{C063A28C-F910-4108-9B4F-BAA0196FB69A}"/>
              </a:ext>
            </a:extLst>
          </p:cNvPr>
          <p:cNvSpPr txBox="1">
            <a:spLocks/>
          </p:cNvSpPr>
          <p:nvPr/>
        </p:nvSpPr>
        <p:spPr>
          <a:xfrm>
            <a:off x="5335188" y="389991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film festival</a:t>
            </a:r>
          </a:p>
        </p:txBody>
      </p:sp>
    </p:spTree>
    <p:extLst>
      <p:ext uri="{BB962C8B-B14F-4D97-AF65-F5344CB8AC3E}">
        <p14:creationId xmlns:p14="http://schemas.microsoft.com/office/powerpoint/2010/main" val="30282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3" grpId="0" build="p"/>
      <p:bldP spid="42" grpId="0" build="p"/>
      <p:bldP spid="48" grpId="0" build="p"/>
      <p:bldP spid="49" grpId="0" build="p"/>
      <p:bldP spid="50" grpId="0" build="p"/>
      <p:bldP spid="51" grpId="0" build="p"/>
      <p:bldP spid="52" grpId="0" build="p"/>
      <p:bldP spid="53" grpId="0" build="p"/>
      <p:bldP spid="54" grpId="0" build="p"/>
      <p:bldP spid="55" grpId="0" build="p"/>
      <p:bldP spid="56" grpId="0" build="p"/>
      <p:bldP spid="57" grpId="0" build="p"/>
      <p:bldP spid="5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FDD5550E-63B0-43B7-B00A-81EB60195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040438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FBDEDD6-63DA-4530-B264-464E13CCFA36}"/>
              </a:ext>
            </a:extLst>
          </p:cNvPr>
          <p:cNvSpPr txBox="1">
            <a:spLocks/>
          </p:cNvSpPr>
          <p:nvPr/>
        </p:nvSpPr>
        <p:spPr>
          <a:xfrm>
            <a:off x="7040438" y="2971904"/>
            <a:ext cx="5066218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Odaberi tri oblika umjetnosti, te ih pokušaj opisati u nekoliko rečenica bez da koristiš navedene TABU WORDS.</a:t>
            </a:r>
          </a:p>
        </p:txBody>
      </p:sp>
    </p:spTree>
    <p:extLst>
      <p:ext uri="{BB962C8B-B14F-4D97-AF65-F5344CB8AC3E}">
        <p14:creationId xmlns:p14="http://schemas.microsoft.com/office/powerpoint/2010/main" val="50029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0" y="-6086"/>
            <a:ext cx="5151549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42!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088" y="1582176"/>
            <a:ext cx="10912784" cy="50666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493297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Unscramble the words. Match the arts with the artists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Složi slova pravilnim redoslijedom kako bi dobio oblike umjetnosti, a potom spoji umjetnost sa umjetnicima.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DD4A5DAE-18DE-41E8-8D07-1198CD67542C}"/>
              </a:ext>
            </a:extLst>
          </p:cNvPr>
          <p:cNvSpPr txBox="1">
            <a:spLocks/>
          </p:cNvSpPr>
          <p:nvPr/>
        </p:nvSpPr>
        <p:spPr>
          <a:xfrm>
            <a:off x="4487458" y="2859107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comics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051E621-E053-47F7-8F25-E71BCCC654E9}"/>
              </a:ext>
            </a:extLst>
          </p:cNvPr>
          <p:cNvSpPr txBox="1">
            <a:spLocks/>
          </p:cNvSpPr>
          <p:nvPr/>
        </p:nvSpPr>
        <p:spPr>
          <a:xfrm>
            <a:off x="7889191" y="5612493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A7295678-4FA9-4C00-B3C0-5EE07641F091}"/>
              </a:ext>
            </a:extLst>
          </p:cNvPr>
          <p:cNvSpPr txBox="1">
            <a:spLocks/>
          </p:cNvSpPr>
          <p:nvPr/>
        </p:nvSpPr>
        <p:spPr>
          <a:xfrm>
            <a:off x="4487457" y="332537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dance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6D771C3-6F7A-4B71-A5E9-F357AA3E11BE}"/>
              </a:ext>
            </a:extLst>
          </p:cNvPr>
          <p:cNvSpPr txBox="1">
            <a:spLocks/>
          </p:cNvSpPr>
          <p:nvPr/>
        </p:nvSpPr>
        <p:spPr>
          <a:xfrm>
            <a:off x="7889190" y="4709516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F6E73B72-B1D3-480E-A124-D918D05D9182}"/>
              </a:ext>
            </a:extLst>
          </p:cNvPr>
          <p:cNvSpPr txBox="1">
            <a:spLocks/>
          </p:cNvSpPr>
          <p:nvPr/>
        </p:nvSpPr>
        <p:spPr>
          <a:xfrm>
            <a:off x="4487456" y="3791649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drama</a:t>
            </a: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C18134F3-2AA4-46A8-B1B6-B0DA3AC9A171}"/>
              </a:ext>
            </a:extLst>
          </p:cNvPr>
          <p:cNvSpPr txBox="1">
            <a:spLocks/>
          </p:cNvSpPr>
          <p:nvPr/>
        </p:nvSpPr>
        <p:spPr>
          <a:xfrm>
            <a:off x="7889189" y="3791649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70DCA079-C5FC-461C-898D-149F33EC415F}"/>
              </a:ext>
            </a:extLst>
          </p:cNvPr>
          <p:cNvSpPr txBox="1">
            <a:spLocks/>
          </p:cNvSpPr>
          <p:nvPr/>
        </p:nvSpPr>
        <p:spPr>
          <a:xfrm>
            <a:off x="4487456" y="4257920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film</a:t>
            </a: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23ED0254-053D-4577-92C4-FEDD0194B803}"/>
              </a:ext>
            </a:extLst>
          </p:cNvPr>
          <p:cNvSpPr txBox="1">
            <a:spLocks/>
          </p:cNvSpPr>
          <p:nvPr/>
        </p:nvSpPr>
        <p:spPr>
          <a:xfrm>
            <a:off x="8480516" y="379164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8D77E0E5-1D89-4A37-B444-A72D8D04AE0B}"/>
              </a:ext>
            </a:extLst>
          </p:cNvPr>
          <p:cNvSpPr txBox="1">
            <a:spLocks/>
          </p:cNvSpPr>
          <p:nvPr/>
        </p:nvSpPr>
        <p:spPr>
          <a:xfrm>
            <a:off x="4487456" y="470488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literature</a:t>
            </a: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E756A14C-DA7A-4B19-A988-DF8B3E3431C4}"/>
              </a:ext>
            </a:extLst>
          </p:cNvPr>
          <p:cNvSpPr txBox="1">
            <a:spLocks/>
          </p:cNvSpPr>
          <p:nvPr/>
        </p:nvSpPr>
        <p:spPr>
          <a:xfrm>
            <a:off x="7889188" y="2859106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752B0879-EF19-436E-BC8E-B8CBBB7B12CF}"/>
              </a:ext>
            </a:extLst>
          </p:cNvPr>
          <p:cNvSpPr txBox="1">
            <a:spLocks/>
          </p:cNvSpPr>
          <p:nvPr/>
        </p:nvSpPr>
        <p:spPr>
          <a:xfrm>
            <a:off x="4487456" y="5161817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music</a:t>
            </a: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6FF69C1E-A643-4C31-B5D3-49AF32A7292B}"/>
              </a:ext>
            </a:extLst>
          </p:cNvPr>
          <p:cNvSpPr txBox="1">
            <a:spLocks/>
          </p:cNvSpPr>
          <p:nvPr/>
        </p:nvSpPr>
        <p:spPr>
          <a:xfrm>
            <a:off x="7889187" y="2407618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630B9DE0-84D1-41B7-BF79-B7CAB4DC9C4E}"/>
              </a:ext>
            </a:extLst>
          </p:cNvPr>
          <p:cNvSpPr txBox="1">
            <a:spLocks/>
          </p:cNvSpPr>
          <p:nvPr/>
        </p:nvSpPr>
        <p:spPr>
          <a:xfrm>
            <a:off x="4487456" y="5636464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painting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07AEFBAD-A5E5-488E-9C63-AD81B977391D}"/>
              </a:ext>
            </a:extLst>
          </p:cNvPr>
          <p:cNvSpPr txBox="1">
            <a:spLocks/>
          </p:cNvSpPr>
          <p:nvPr/>
        </p:nvSpPr>
        <p:spPr>
          <a:xfrm>
            <a:off x="7889186" y="4246263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0" name="Rezervirano mjesto sadržaja 2">
            <a:extLst>
              <a:ext uri="{FF2B5EF4-FFF2-40B4-BE49-F238E27FC236}">
                <a16:creationId xmlns:a16="http://schemas.microsoft.com/office/drawing/2014/main" id="{E527BCE9-28E4-408D-A144-155D79291891}"/>
              </a:ext>
            </a:extLst>
          </p:cNvPr>
          <p:cNvSpPr txBox="1">
            <a:spLocks/>
          </p:cNvSpPr>
          <p:nvPr/>
        </p:nvSpPr>
        <p:spPr>
          <a:xfrm>
            <a:off x="4487455" y="6086071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sculpture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41" name="Rezervirano mjesto sadržaja 2">
            <a:extLst>
              <a:ext uri="{FF2B5EF4-FFF2-40B4-BE49-F238E27FC236}">
                <a16:creationId xmlns:a16="http://schemas.microsoft.com/office/drawing/2014/main" id="{EF17AC0A-F4BD-4A72-A8CE-084772D94285}"/>
              </a:ext>
            </a:extLst>
          </p:cNvPr>
          <p:cNvSpPr txBox="1">
            <a:spLocks/>
          </p:cNvSpPr>
          <p:nvPr/>
        </p:nvSpPr>
        <p:spPr>
          <a:xfrm>
            <a:off x="7889185" y="3332714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7" grpId="0" build="p"/>
      <p:bldP spid="18" grpId="0" build="p"/>
      <p:bldP spid="19" grpId="0" build="p"/>
      <p:bldP spid="20" grpId="0" build="p"/>
      <p:bldP spid="30" grpId="0" build="p"/>
      <p:bldP spid="31" grpId="0" build="p"/>
      <p:bldP spid="32" grpId="0" build="p"/>
      <p:bldP spid="33" grpId="0" build="p"/>
      <p:bldP spid="34" grpId="0" build="p"/>
      <p:bldP spid="35" grpId="0" build="p"/>
      <p:bldP spid="36" grpId="0" build="p"/>
      <p:bldP spid="37" grpId="0" build="p"/>
      <p:bldP spid="38" grpId="0" build="p"/>
      <p:bldP spid="39" grpId="0" build="p"/>
      <p:bldP spid="40" grpId="0" build="p"/>
      <p:bldP spid="4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0" y="-6086"/>
            <a:ext cx="5151549" cy="68580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105854"/>
            <a:ext cx="10912784" cy="26341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1383313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Translate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Potraži prijevod i zapiši značenje riječi.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387001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0" y="-6086"/>
            <a:ext cx="5151549" cy="68580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085" y="951974"/>
            <a:ext cx="8828787" cy="562932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130710"/>
            <a:ext cx="6831313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Read the description and guess the kind of the film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Pročitaj opis filma i napiši o kojem je žanru riječ.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8B09F310-E535-4C60-8C28-6BF64743F8AB}"/>
              </a:ext>
            </a:extLst>
          </p:cNvPr>
          <p:cNvSpPr txBox="1">
            <a:spLocks/>
          </p:cNvSpPr>
          <p:nvPr/>
        </p:nvSpPr>
        <p:spPr>
          <a:xfrm>
            <a:off x="6333798" y="192538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 </a:t>
            </a:r>
            <a:r>
              <a:rPr lang="hr-HR" sz="2200" i="1" dirty="0" err="1">
                <a:solidFill>
                  <a:srgbClr val="FF0000"/>
                </a:solidFill>
              </a:rPr>
              <a:t>sci</a:t>
            </a:r>
            <a:r>
              <a:rPr lang="hr-HR" sz="2200" i="1" dirty="0">
                <a:solidFill>
                  <a:srgbClr val="FF0000"/>
                </a:solidFill>
              </a:rPr>
              <a:t>-fi</a:t>
            </a:r>
          </a:p>
        </p:txBody>
      </p:sp>
    </p:spTree>
    <p:extLst>
      <p:ext uri="{BB962C8B-B14F-4D97-AF65-F5344CB8AC3E}">
        <p14:creationId xmlns:p14="http://schemas.microsoft.com/office/powerpoint/2010/main" val="318703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</TotalTime>
  <Words>796</Words>
  <Application>Microsoft Office PowerPoint</Application>
  <PresentationFormat>Široki zaslon</PresentationFormat>
  <Paragraphs>116</Paragraphs>
  <Slides>16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2" baseType="lpstr">
      <vt:lpstr>Calibri Light</vt:lpstr>
      <vt:lpstr>Arial</vt:lpstr>
      <vt:lpstr>Calibri</vt:lpstr>
      <vt:lpstr>Cambria</vt:lpstr>
      <vt:lpstr>Avenir Next LT Pro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191</cp:revision>
  <dcterms:created xsi:type="dcterms:W3CDTF">2020-09-15T16:13:04Z</dcterms:created>
  <dcterms:modified xsi:type="dcterms:W3CDTF">2021-01-14T12:24:54Z</dcterms:modified>
</cp:coreProperties>
</file>